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4"/>
  </p:normalViewPr>
  <p:slideViewPr>
    <p:cSldViewPr snapToGrid="0">
      <p:cViewPr varScale="1">
        <p:scale>
          <a:sx n="77" d="100"/>
          <a:sy n="77" d="100"/>
        </p:scale>
        <p:origin x="3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CF3-1E61-704D-99F2-54BA0C081897}" type="datetimeFigureOut">
              <a:rPr lang="da-DK" smtClean="0"/>
              <a:t>13.06.2023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EBD5-EF0E-5D47-8710-7509D71083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309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CF3-1E61-704D-99F2-54BA0C081897}" type="datetimeFigureOut">
              <a:rPr lang="da-DK" smtClean="0"/>
              <a:t>13.06.2023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EBD5-EF0E-5D47-8710-7509D71083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957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CF3-1E61-704D-99F2-54BA0C081897}" type="datetimeFigureOut">
              <a:rPr lang="da-DK" smtClean="0"/>
              <a:t>13.06.2023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EBD5-EF0E-5D47-8710-7509D71083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783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CF3-1E61-704D-99F2-54BA0C081897}" type="datetimeFigureOut">
              <a:rPr lang="da-DK" smtClean="0"/>
              <a:t>13.06.2023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EBD5-EF0E-5D47-8710-7509D71083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685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CF3-1E61-704D-99F2-54BA0C081897}" type="datetimeFigureOut">
              <a:rPr lang="da-DK" smtClean="0"/>
              <a:t>13.06.2023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EBD5-EF0E-5D47-8710-7509D71083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923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CF3-1E61-704D-99F2-54BA0C081897}" type="datetimeFigureOut">
              <a:rPr lang="da-DK" smtClean="0"/>
              <a:t>13.06.2023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EBD5-EF0E-5D47-8710-7509D71083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798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CF3-1E61-704D-99F2-54BA0C081897}" type="datetimeFigureOut">
              <a:rPr lang="da-DK" smtClean="0"/>
              <a:t>13.06.2023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EBD5-EF0E-5D47-8710-7509D71083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787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CF3-1E61-704D-99F2-54BA0C081897}" type="datetimeFigureOut">
              <a:rPr lang="da-DK" smtClean="0"/>
              <a:t>13.06.2023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EBD5-EF0E-5D47-8710-7509D71083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449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CF3-1E61-704D-99F2-54BA0C081897}" type="datetimeFigureOut">
              <a:rPr lang="da-DK" smtClean="0"/>
              <a:t>13.06.2023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EBD5-EF0E-5D47-8710-7509D71083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963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CF3-1E61-704D-99F2-54BA0C081897}" type="datetimeFigureOut">
              <a:rPr lang="da-DK" smtClean="0"/>
              <a:t>13.06.2023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EBD5-EF0E-5D47-8710-7509D71083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872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CF3-1E61-704D-99F2-54BA0C081897}" type="datetimeFigureOut">
              <a:rPr lang="da-DK" smtClean="0"/>
              <a:t>13.06.2023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EBD5-EF0E-5D47-8710-7509D71083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063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8CF3-1E61-704D-99F2-54BA0C081897}" type="datetimeFigureOut">
              <a:rPr lang="da-DK" smtClean="0"/>
              <a:t>13.06.2023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2EBD5-EF0E-5D47-8710-7509D71083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663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9C110CF7-E408-7969-C3F7-E78DF3216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4"/>
            <a:ext cx="6858000" cy="990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22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0814529C-2088-E441-F66C-CAA4F4CC3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4"/>
            <a:ext cx="6858000" cy="9902171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5A427D73-F8DE-C8B0-F077-3AD3414A6C43}"/>
              </a:ext>
            </a:extLst>
          </p:cNvPr>
          <p:cNvSpPr txBox="1"/>
          <p:nvPr/>
        </p:nvSpPr>
        <p:spPr>
          <a:xfrm>
            <a:off x="1712423" y="1047404"/>
            <a:ext cx="384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matic SC" pitchFamily="2" charset="0"/>
              </a:rPr>
              <a:t>Tør du tage chancen og læse den hemmelige bog?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E911009-601B-1426-96EB-62B352BCBF1D}"/>
              </a:ext>
            </a:extLst>
          </p:cNvPr>
          <p:cNvSpPr txBox="1"/>
          <p:nvPr/>
        </p:nvSpPr>
        <p:spPr>
          <a:xfrm>
            <a:off x="1712423" y="5854931"/>
            <a:ext cx="384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matic SC" pitchFamily="2" charset="0"/>
              </a:rPr>
              <a:t>Tør du tage chancen og læse den hemmelige bog?</a:t>
            </a:r>
          </a:p>
        </p:txBody>
      </p:sp>
    </p:spTree>
    <p:extLst>
      <p:ext uri="{BB962C8B-B14F-4D97-AF65-F5344CB8AC3E}">
        <p14:creationId xmlns:p14="http://schemas.microsoft.com/office/powerpoint/2010/main" val="1116160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20</Words>
  <Application>Microsoft Macintosh PowerPoint</Application>
  <PresentationFormat>A4-papir (210 x 297 mm)</PresentationFormat>
  <Paragraphs>2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Amatic SC</vt:lpstr>
      <vt:lpstr>Arial</vt:lpstr>
      <vt:lpstr>Calibri</vt:lpstr>
      <vt:lpstr>Calibri Light</vt:lpstr>
      <vt:lpstr>Office-tema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Mia Lyhne Pedersen</dc:creator>
  <cp:lastModifiedBy>Mia Lyhne Pedersen</cp:lastModifiedBy>
  <cp:revision>1</cp:revision>
  <dcterms:created xsi:type="dcterms:W3CDTF">2023-06-13T19:05:12Z</dcterms:created>
  <dcterms:modified xsi:type="dcterms:W3CDTF">2023-06-13T19:08:15Z</dcterms:modified>
</cp:coreProperties>
</file>