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3C2"/>
    <a:srgbClr val="B7E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1A7408-B436-69BE-CB1C-FA92D5DB0415}" v="59" dt="2023-01-12T06:55:55.109"/>
    <p1510:client id="{0595B486-E5ED-383A-9B56-6D73A319E12F}" v="21" dt="2023-04-13T19:02:04.038"/>
    <p1510:client id="{170918AC-1BE6-AFB4-6B07-6374E1512A29}" v="36" dt="2023-01-27T06:53:59.991"/>
    <p1510:client id="{1C144014-E636-E77D-7751-EFE6163B8DDE}" v="8" dt="2023-04-13T08:09:59.144"/>
    <p1510:client id="{1CD8241A-4F3D-7609-0726-6B34763D0B84}" v="475" dt="2023-01-25T09:08:12.592"/>
    <p1510:client id="{49A55DD6-FD79-ED84-6DCC-868431AAFD13}" v="17" dt="2023-03-31T06:12:48.410"/>
    <p1510:client id="{573AE683-38E1-FDE9-98CE-9B422DC18E42}" v="528" dt="2023-04-12T08:39:16.830"/>
    <p1510:client id="{996C890D-E60E-A4E1-C714-D91171D185FE}" v="322" dt="2023-03-31T06:11:39.455"/>
    <p1510:client id="{A66261AA-8CD1-A8D8-A83A-1DE93B9E8D50}" v="30" dt="2023-03-31T06:28:29.550"/>
    <p1510:client id="{A6797036-CF53-804E-B648-D9BFF0218236}" v="24" dt="2023-01-06T06:54:02.487"/>
    <p1510:client id="{A7850093-40B3-32F4-5E2E-1B57BBCF42BF}" v="237" dt="2023-04-13T07:23:37.646"/>
    <p1510:client id="{C154554D-6E3F-610F-F27E-B87755BBE06B}" v="64" dt="2023-03-03T06:56:38.940"/>
    <p1510:client id="{D1DBABC6-1AA4-3755-8EC5-2EBD07D8CBCE}" v="10" dt="2023-04-13T07:47:57.595"/>
    <p1510:client id="{EFE8C20E-4749-A378-D585-4241E5596D75}" v="108" dt="2023-01-12T13:08:53.658"/>
    <p1510:client id="{F0294CC1-84CD-EF17-DF42-B0C1C8071E3F}" v="1" dt="2023-02-01T06:55:11.598"/>
    <p1510:client id="{F34A6881-AEF2-514D-BA59-8C59FA3516C4}" v="423" dt="2023-04-12T07:03:10.085"/>
    <p1510:client id="{FA188D15-A421-22D9-7B64-E10117E0BBAA}" v="18" dt="2023-01-25T08:19:51.0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4"/>
  </p:normalViewPr>
  <p:slideViewPr>
    <p:cSldViewPr snapToGrid="0">
      <p:cViewPr varScale="1">
        <p:scale>
          <a:sx n="111" d="100"/>
          <a:sy n="111" d="100"/>
        </p:scale>
        <p:origin x="14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A1C4-7783-8240-8EA8-F601F3D33540}" type="datetimeFigureOut">
              <a:rPr lang="da-DK" smtClean="0"/>
              <a:t>13.04.2023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EB93-92B6-3E4E-9A09-2A3EFCD50B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470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A1C4-7783-8240-8EA8-F601F3D33540}" type="datetimeFigureOut">
              <a:rPr lang="da-DK" smtClean="0"/>
              <a:t>13.04.2023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EB93-92B6-3E4E-9A09-2A3EFCD50B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5172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A1C4-7783-8240-8EA8-F601F3D33540}" type="datetimeFigureOut">
              <a:rPr lang="da-DK" smtClean="0"/>
              <a:t>13.04.2023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EB93-92B6-3E4E-9A09-2A3EFCD50B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9046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A1C4-7783-8240-8EA8-F601F3D33540}" type="datetimeFigureOut">
              <a:rPr lang="da-DK" smtClean="0"/>
              <a:t>13.04.2023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EB93-92B6-3E4E-9A09-2A3EFCD50B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228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A1C4-7783-8240-8EA8-F601F3D33540}" type="datetimeFigureOut">
              <a:rPr lang="da-DK" smtClean="0"/>
              <a:t>13.04.2023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EB93-92B6-3E4E-9A09-2A3EFCD50B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2093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A1C4-7783-8240-8EA8-F601F3D33540}" type="datetimeFigureOut">
              <a:rPr lang="da-DK" smtClean="0"/>
              <a:t>13.04.2023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EB93-92B6-3E4E-9A09-2A3EFCD50B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9351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A1C4-7783-8240-8EA8-F601F3D33540}" type="datetimeFigureOut">
              <a:rPr lang="da-DK" smtClean="0"/>
              <a:t>13.04.2023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EB93-92B6-3E4E-9A09-2A3EFCD50B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7291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A1C4-7783-8240-8EA8-F601F3D33540}" type="datetimeFigureOut">
              <a:rPr lang="da-DK" smtClean="0"/>
              <a:t>13.04.2023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EB93-92B6-3E4E-9A09-2A3EFCD50B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0288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A1C4-7783-8240-8EA8-F601F3D33540}" type="datetimeFigureOut">
              <a:rPr lang="da-DK" smtClean="0"/>
              <a:t>13.04.2023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EB93-92B6-3E4E-9A09-2A3EFCD50B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9043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A1C4-7783-8240-8EA8-F601F3D33540}" type="datetimeFigureOut">
              <a:rPr lang="da-DK" smtClean="0"/>
              <a:t>13.04.2023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EB93-92B6-3E4E-9A09-2A3EFCD50B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9945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A1C4-7783-8240-8EA8-F601F3D33540}" type="datetimeFigureOut">
              <a:rPr lang="da-DK" smtClean="0"/>
              <a:t>13.04.2023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EB93-92B6-3E4E-9A09-2A3EFCD50B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0826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AA1C4-7783-8240-8EA8-F601F3D33540}" type="datetimeFigureOut">
              <a:rPr lang="da-DK" smtClean="0"/>
              <a:t>13.04.2023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2EB93-92B6-3E4E-9A09-2A3EFCD50B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649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tiCG4tdYo4?feature=oembed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hsC8xMFpDI?start=173&amp;feature=oembed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hsC8xMFpDI?start=173&amp;feature=oembed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38" y="0"/>
            <a:ext cx="990352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8ABDE53-3CEE-A870-A6A4-206D432694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29"/>
          <a:stretch/>
        </p:blipFill>
        <p:spPr>
          <a:xfrm>
            <a:off x="140906" y="250292"/>
            <a:ext cx="9549094" cy="660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93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38" y="0"/>
            <a:ext cx="990352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EC4F5B33-6192-41BF-B6DB-48FE22AD7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86" y="175365"/>
            <a:ext cx="9132425" cy="650727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65A532D2-6E14-94A9-294F-73734E477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5346" y="4292223"/>
            <a:ext cx="902826" cy="8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1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6ECC4A7A-4617-8521-7207-311E77292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03" y="107066"/>
            <a:ext cx="9227594" cy="6643867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89250317-079E-DB7D-C5C2-5CBC6772D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543" y="4304738"/>
            <a:ext cx="949124" cy="8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04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ADF5C10-CF38-B7CD-5199-E1B83C065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43" y="143695"/>
            <a:ext cx="9244543" cy="6712746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86AB6D6F-154A-F675-70D8-FF4C31149841}"/>
              </a:ext>
            </a:extLst>
          </p:cNvPr>
          <p:cNvSpPr txBox="1"/>
          <p:nvPr/>
        </p:nvSpPr>
        <p:spPr>
          <a:xfrm>
            <a:off x="3206187" y="370390"/>
            <a:ext cx="5752618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9600" dirty="0">
                <a:latin typeface="Londrina Solid"/>
              </a:rPr>
              <a:t>Overskrift</a:t>
            </a:r>
            <a:endParaRPr lang="da-DK" sz="9600" dirty="0">
              <a:latin typeface="Londrina Solid" pitchFamily="2" charset="77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35182829-3F50-5C50-2485-FBA0E942B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543" y="4393572"/>
            <a:ext cx="949124" cy="880720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4B22D158-F4F3-8574-06BD-614D5FC4955F}"/>
              </a:ext>
            </a:extLst>
          </p:cNvPr>
          <p:cNvSpPr txBox="1"/>
          <p:nvPr/>
        </p:nvSpPr>
        <p:spPr>
          <a:xfrm>
            <a:off x="672207" y="2789392"/>
            <a:ext cx="381987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a-DK">
              <a:ea typeface="Calibri"/>
              <a:cs typeface="Calibri"/>
            </a:endParaRPr>
          </a:p>
          <a:p>
            <a:endParaRPr lang="da-DK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0017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3F8E801-ECF1-029F-DDA9-32C964C9A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52" y="99946"/>
            <a:ext cx="9169296" cy="6658107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94BC455A-A80B-0392-82F1-F84B0AEAA194}"/>
              </a:ext>
            </a:extLst>
          </p:cNvPr>
          <p:cNvSpPr txBox="1"/>
          <p:nvPr/>
        </p:nvSpPr>
        <p:spPr>
          <a:xfrm>
            <a:off x="2930861" y="324517"/>
            <a:ext cx="5752618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9600">
                <a:latin typeface="Londrina Solid"/>
              </a:rPr>
              <a:t>feedback</a:t>
            </a:r>
            <a:endParaRPr lang="da-DK" sz="9600">
              <a:latin typeface="Londrina Solid" pitchFamily="2" charset="77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D4D6C257-5C81-4236-BBC0-5FFB2FB1E578}"/>
              </a:ext>
            </a:extLst>
          </p:cNvPr>
          <p:cNvSpPr txBox="1"/>
          <p:nvPr/>
        </p:nvSpPr>
        <p:spPr>
          <a:xfrm>
            <a:off x="1309868" y="2154821"/>
            <a:ext cx="1618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>
                <a:latin typeface="Londrina Solid" pitchFamily="2" charset="77"/>
              </a:rPr>
              <a:t>Husk at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29BC909-3BF5-5D79-1328-E8868992FF96}"/>
              </a:ext>
            </a:extLst>
          </p:cNvPr>
          <p:cNvSpPr txBox="1"/>
          <p:nvPr/>
        </p:nvSpPr>
        <p:spPr>
          <a:xfrm>
            <a:off x="4137151" y="2154820"/>
            <a:ext cx="3503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>
                <a:latin typeface="Londrina Solid" pitchFamily="2" charset="77"/>
              </a:rPr>
              <a:t>Sådan gør du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706C6453-12FC-FF93-E112-BE835ADF2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8524" y="2736626"/>
            <a:ext cx="949124" cy="88072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3EFA0148-341E-F205-A5D2-EA1E2457FD8B}"/>
              </a:ext>
            </a:extLst>
          </p:cNvPr>
          <p:cNvSpPr txBox="1"/>
          <p:nvPr/>
        </p:nvSpPr>
        <p:spPr>
          <a:xfrm>
            <a:off x="3774409" y="2779838"/>
            <a:ext cx="4329248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a-DK" sz="2400">
                <a:latin typeface="Londrina Solid"/>
              </a:rPr>
              <a:t>Læs teksten igennem og</a:t>
            </a:r>
          </a:p>
          <a:p>
            <a:pPr algn="ctr"/>
            <a:r>
              <a:rPr lang="da-DK" sz="2400">
                <a:latin typeface="Londrina Solid"/>
              </a:rPr>
              <a:t>kom med feedback </a:t>
            </a:r>
            <a:endParaRPr lang="da-DK" sz="2400">
              <a:latin typeface="Londrina Solid" pitchFamily="2" charset="77"/>
            </a:endParaRPr>
          </a:p>
          <a:p>
            <a:pPr algn="ctr"/>
            <a:endParaRPr lang="da-DK" sz="2400">
              <a:latin typeface="Londrina Solid"/>
            </a:endParaRPr>
          </a:p>
          <a:p>
            <a:pPr algn="ctr"/>
            <a:r>
              <a:rPr lang="da-DK" sz="2400">
                <a:latin typeface="Londrina Solid"/>
              </a:rPr>
              <a:t>1.Kom med gode idéer til historien</a:t>
            </a:r>
            <a:endParaRPr lang="da-DK">
              <a:cs typeface="Calibri"/>
            </a:endParaRPr>
          </a:p>
          <a:p>
            <a:pPr algn="ctr"/>
            <a:endParaRPr lang="da-DK" sz="2400">
              <a:latin typeface="Londrina Solid" pitchFamily="2" charset="77"/>
            </a:endParaRPr>
          </a:p>
          <a:p>
            <a:pPr algn="ctr"/>
            <a:r>
              <a:rPr lang="da-DK" sz="2400">
                <a:latin typeface="Londrina Solid"/>
              </a:rPr>
              <a:t>2.Kom med idéer til hvad man kunne tegne</a:t>
            </a:r>
          </a:p>
          <a:p>
            <a:pPr algn="ctr"/>
            <a:r>
              <a:rPr lang="da-DK" sz="2400">
                <a:latin typeface="Londrina Solid"/>
              </a:rPr>
              <a:t>3. hjælp med at rette eventuelle stavefejl</a:t>
            </a:r>
            <a:endParaRPr lang="da-DK" sz="2400">
              <a:latin typeface="Londrina Solid" pitchFamily="2" charset="77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3EA544F6-1201-002E-5393-272FB19DDE14}"/>
              </a:ext>
            </a:extLst>
          </p:cNvPr>
          <p:cNvSpPr txBox="1"/>
          <p:nvPr/>
        </p:nvSpPr>
        <p:spPr>
          <a:xfrm>
            <a:off x="707125" y="2819978"/>
            <a:ext cx="2708358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3200">
                <a:latin typeface="Londrina Solid"/>
              </a:rPr>
              <a:t>Være sød </a:t>
            </a:r>
            <a:endParaRPr lang="da-DK"/>
          </a:p>
          <a:p>
            <a:r>
              <a:rPr lang="da-DK" sz="3200">
                <a:latin typeface="Londrina Solid"/>
              </a:rPr>
              <a:t>og venlig</a:t>
            </a:r>
            <a:endParaRPr lang="da-DK"/>
          </a:p>
          <a:p>
            <a:endParaRPr lang="da-DK" sz="3200">
              <a:latin typeface="Londrina Solid" pitchFamily="2" charset="77"/>
            </a:endParaRPr>
          </a:p>
          <a:p>
            <a:r>
              <a:rPr lang="da-DK" sz="3200">
                <a:latin typeface="Londrina Solid"/>
              </a:rPr>
              <a:t>Tale pænt</a:t>
            </a:r>
          </a:p>
          <a:p>
            <a:endParaRPr lang="da-DK" sz="3200">
              <a:latin typeface="Londrina Solid" pitchFamily="2" charset="77"/>
            </a:endParaRPr>
          </a:p>
          <a:p>
            <a:r>
              <a:rPr lang="da-DK" sz="3200">
                <a:latin typeface="Londrina Solid"/>
              </a:rPr>
              <a:t>Hjælpe uden at dømme</a:t>
            </a:r>
            <a:endParaRPr lang="da-DK" sz="3200">
              <a:latin typeface="Londrina Solid" pitchFamily="2" charset="77"/>
            </a:endParaRPr>
          </a:p>
        </p:txBody>
      </p:sp>
      <p:pic>
        <p:nvPicPr>
          <p:cNvPr id="9" name="Onlinemedier 8" title="10 Minute Timer With Music CIRCLES [HAPPY-CLASSROOM-LOVE]">
            <a:hlinkClick r:id="" action="ppaction://media"/>
            <a:extLst>
              <a:ext uri="{FF2B5EF4-FFF2-40B4-BE49-F238E27FC236}">
                <a16:creationId xmlns:a16="http://schemas.microsoft.com/office/drawing/2014/main" id="{5A20858C-211E-DFF0-5713-BE1F0282865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491676" y="176972"/>
            <a:ext cx="2276147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11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C7801D3-28A4-DE5D-B02B-CB0368C12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98" y="106522"/>
            <a:ext cx="9186549" cy="6689691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94BC455A-A80B-0392-82F1-F84B0AEAA194}"/>
              </a:ext>
            </a:extLst>
          </p:cNvPr>
          <p:cNvSpPr txBox="1"/>
          <p:nvPr/>
        </p:nvSpPr>
        <p:spPr>
          <a:xfrm>
            <a:off x="3206187" y="370390"/>
            <a:ext cx="5752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600">
                <a:latin typeface="Londrina Solid" pitchFamily="2" charset="77"/>
              </a:rPr>
              <a:t>Læsning 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D4D6C257-5C81-4236-BBC0-5FFB2FB1E578}"/>
              </a:ext>
            </a:extLst>
          </p:cNvPr>
          <p:cNvSpPr txBox="1"/>
          <p:nvPr/>
        </p:nvSpPr>
        <p:spPr>
          <a:xfrm>
            <a:off x="1309868" y="2154821"/>
            <a:ext cx="1618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>
                <a:latin typeface="Londrina Solid" pitchFamily="2" charset="77"/>
              </a:rPr>
              <a:t>Husk at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29BC909-3BF5-5D79-1328-E8868992FF96}"/>
              </a:ext>
            </a:extLst>
          </p:cNvPr>
          <p:cNvSpPr txBox="1"/>
          <p:nvPr/>
        </p:nvSpPr>
        <p:spPr>
          <a:xfrm>
            <a:off x="4263342" y="2154820"/>
            <a:ext cx="3503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>
                <a:latin typeface="Londrina Solid" pitchFamily="2" charset="77"/>
              </a:rPr>
              <a:t>Sådan gør du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706C6453-12FC-FF93-E112-BE835ADF2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4448" y="2648065"/>
            <a:ext cx="949124" cy="880720"/>
          </a:xfrm>
          <a:prstGeom prst="rect">
            <a:avLst/>
          </a:prstGeom>
        </p:spPr>
      </p:pic>
      <p:pic>
        <p:nvPicPr>
          <p:cNvPr id="3" name="Onlinemedier 2" descr="20 Minute Countdown Timer">
            <a:hlinkClick r:id="" action="ppaction://media"/>
            <a:extLst>
              <a:ext uri="{FF2B5EF4-FFF2-40B4-BE49-F238E27FC236}">
                <a16:creationId xmlns:a16="http://schemas.microsoft.com/office/drawing/2014/main" id="{DC3D9267-5E88-EBE6-3EEB-AF196F27A92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766613" y="155620"/>
            <a:ext cx="2060455" cy="1164157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B9830068-AAD2-B5F5-046F-3C48CDA33AB0}"/>
              </a:ext>
            </a:extLst>
          </p:cNvPr>
          <p:cNvSpPr txBox="1"/>
          <p:nvPr/>
        </p:nvSpPr>
        <p:spPr>
          <a:xfrm>
            <a:off x="4101296" y="3161175"/>
            <a:ext cx="3503271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da-DK" sz="3200">
              <a:latin typeface="Londrina Solid"/>
            </a:endParaRPr>
          </a:p>
          <a:p>
            <a:pPr algn="ctr"/>
            <a:endParaRPr lang="da-DK" sz="3200">
              <a:latin typeface="Londrina Solid"/>
            </a:endParaRPr>
          </a:p>
          <a:p>
            <a:pPr algn="ctr"/>
            <a:r>
              <a:rPr lang="da-DK" sz="3200">
                <a:latin typeface="Londrina Solid"/>
              </a:rPr>
              <a:t>Du må du læse eller lytte BOG ELLER PODCAST</a:t>
            </a:r>
            <a:endParaRPr lang="da-DK" sz="3200">
              <a:latin typeface="Londrina Solid" pitchFamily="2" charset="77"/>
            </a:endParaRP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E562DBED-0F58-9262-5ACF-3165D17401A0}"/>
              </a:ext>
            </a:extLst>
          </p:cNvPr>
          <p:cNvSpPr txBox="1"/>
          <p:nvPr/>
        </p:nvSpPr>
        <p:spPr>
          <a:xfrm>
            <a:off x="106047" y="3158979"/>
            <a:ext cx="35032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>
                <a:latin typeface="Londrina Solid" pitchFamily="2" charset="77"/>
              </a:rPr>
              <a:t>Være stille </a:t>
            </a:r>
          </a:p>
          <a:p>
            <a:pPr algn="ctr"/>
            <a:r>
              <a:rPr lang="da-DK" sz="3200">
                <a:latin typeface="Londrina Solid" pitchFamily="2" charset="77"/>
              </a:rPr>
              <a:t>og læse</a:t>
            </a:r>
          </a:p>
        </p:txBody>
      </p:sp>
    </p:spTree>
    <p:extLst>
      <p:ext uri="{BB962C8B-B14F-4D97-AF65-F5344CB8AC3E}">
        <p14:creationId xmlns:p14="http://schemas.microsoft.com/office/powerpoint/2010/main" val="322152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C7801D3-28A4-DE5D-B02B-CB0368C12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98" y="106522"/>
            <a:ext cx="9186549" cy="6689691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94BC455A-A80B-0392-82F1-F84B0AEAA194}"/>
              </a:ext>
            </a:extLst>
          </p:cNvPr>
          <p:cNvSpPr txBox="1"/>
          <p:nvPr/>
        </p:nvSpPr>
        <p:spPr>
          <a:xfrm>
            <a:off x="2519920" y="652408"/>
            <a:ext cx="575261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4800">
                <a:latin typeface="Londrina Solid"/>
              </a:rPr>
              <a:t>Grammatik Torsdag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D4D6C257-5C81-4236-BBC0-5FFB2FB1E578}"/>
              </a:ext>
            </a:extLst>
          </p:cNvPr>
          <p:cNvSpPr txBox="1"/>
          <p:nvPr/>
        </p:nvSpPr>
        <p:spPr>
          <a:xfrm>
            <a:off x="1309868" y="2154821"/>
            <a:ext cx="1618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>
                <a:latin typeface="Londrina Solid" pitchFamily="2" charset="77"/>
              </a:rPr>
              <a:t>Husk at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29BC909-3BF5-5D79-1328-E8868992FF96}"/>
              </a:ext>
            </a:extLst>
          </p:cNvPr>
          <p:cNvSpPr txBox="1"/>
          <p:nvPr/>
        </p:nvSpPr>
        <p:spPr>
          <a:xfrm>
            <a:off x="4148623" y="2068808"/>
            <a:ext cx="350327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da-DK" sz="3200">
              <a:latin typeface="Londrina Solid" pitchFamily="2" charset="77"/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706C6453-12FC-FF93-E112-BE835ADF2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0976" y="2652176"/>
            <a:ext cx="949124" cy="880720"/>
          </a:xfrm>
          <a:prstGeom prst="rect">
            <a:avLst/>
          </a:prstGeom>
        </p:spPr>
      </p:pic>
      <p:pic>
        <p:nvPicPr>
          <p:cNvPr id="3" name="Onlinemedier 2" descr="20 Minute Countdown Timer">
            <a:hlinkClick r:id="" action="ppaction://media"/>
            <a:extLst>
              <a:ext uri="{FF2B5EF4-FFF2-40B4-BE49-F238E27FC236}">
                <a16:creationId xmlns:a16="http://schemas.microsoft.com/office/drawing/2014/main" id="{DC3D9267-5E88-EBE6-3EEB-AF196F27A92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663366" y="339112"/>
            <a:ext cx="2060455" cy="1164157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B9830068-AAD2-B5F5-046F-3C48CDA33AB0}"/>
              </a:ext>
            </a:extLst>
          </p:cNvPr>
          <p:cNvSpPr txBox="1"/>
          <p:nvPr/>
        </p:nvSpPr>
        <p:spPr>
          <a:xfrm>
            <a:off x="3539170" y="2174908"/>
            <a:ext cx="4466913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 algn="ctr">
              <a:buAutoNum type="arabicPeriod"/>
            </a:pPr>
            <a:r>
              <a:rPr lang="da-DK" sz="3200">
                <a:latin typeface="Londrina Solid"/>
              </a:rPr>
              <a:t>Lav Diktat: flyv, fugl</a:t>
            </a:r>
          </a:p>
          <a:p>
            <a:pPr marL="514350" indent="-514350" algn="ctr">
              <a:buAutoNum type="arabicPeriod"/>
            </a:pPr>
            <a:endParaRPr lang="da-DK" sz="3200">
              <a:latin typeface="Londrina Solid"/>
            </a:endParaRPr>
          </a:p>
          <a:p>
            <a:pPr marL="514350" indent="-514350" algn="ctr">
              <a:buAutoNum type="arabicPeriod"/>
            </a:pPr>
            <a:endParaRPr lang="da-DK" sz="3200">
              <a:latin typeface="Londrina Solid"/>
            </a:endParaRPr>
          </a:p>
          <a:p>
            <a:pPr marL="514350" indent="-514350" algn="ctr">
              <a:buAutoNum type="arabicPeriod"/>
            </a:pPr>
            <a:endParaRPr lang="da-DK" sz="3200">
              <a:latin typeface="Londrina Solid"/>
            </a:endParaRPr>
          </a:p>
          <a:p>
            <a:pPr marL="514350" indent="-514350" algn="ctr">
              <a:buAutoNum type="arabicPeriod"/>
            </a:pPr>
            <a:endParaRPr lang="da-DK" sz="3200">
              <a:latin typeface="Londrina Solid"/>
            </a:endParaRPr>
          </a:p>
          <a:p>
            <a:pPr marL="514350" indent="-514350" algn="ctr">
              <a:buAutoNum type="arabicPeriod"/>
            </a:pPr>
            <a:endParaRPr lang="da-DK" sz="3200">
              <a:latin typeface="Londrina Solid"/>
            </a:endParaRPr>
          </a:p>
          <a:p>
            <a:pPr algn="ctr"/>
            <a:endParaRPr lang="da-DK" sz="3200">
              <a:latin typeface="Londrina Solid"/>
            </a:endParaRPr>
          </a:p>
          <a:p>
            <a:pPr algn="ctr"/>
            <a:endParaRPr lang="da-DK" sz="3200">
              <a:latin typeface="Londrina Solid"/>
            </a:endParaRP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E562DBED-0F58-9262-5ACF-3165D17401A0}"/>
              </a:ext>
            </a:extLst>
          </p:cNvPr>
          <p:cNvSpPr txBox="1"/>
          <p:nvPr/>
        </p:nvSpPr>
        <p:spPr>
          <a:xfrm>
            <a:off x="117519" y="2855071"/>
            <a:ext cx="3503271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a-DK" sz="3200">
                <a:latin typeface="Londrina Solid"/>
              </a:rPr>
              <a:t>Være stille </a:t>
            </a:r>
            <a:endParaRPr lang="da-DK"/>
          </a:p>
          <a:p>
            <a:pPr algn="ctr"/>
            <a:endParaRPr lang="da-DK" sz="3200">
              <a:latin typeface="Londrina Solid" pitchFamily="2" charset="77"/>
            </a:endParaRPr>
          </a:p>
          <a:p>
            <a:pPr algn="ctr"/>
            <a:r>
              <a:rPr lang="da-DK" sz="3200">
                <a:latin typeface="Londrina Solid"/>
              </a:rPr>
              <a:t>Vi arbejder alene</a:t>
            </a:r>
            <a:endParaRPr lang="da-DK" sz="3200">
              <a:latin typeface="Londrina Solid" pitchFamily="2" charset="77"/>
            </a:endParaRPr>
          </a:p>
          <a:p>
            <a:pPr algn="ctr"/>
            <a:endParaRPr lang="da-DK" sz="3200">
              <a:latin typeface="Londrina Solid" pitchFamily="2" charset="77"/>
            </a:endParaRPr>
          </a:p>
          <a:p>
            <a:pPr algn="ctr"/>
            <a:r>
              <a:rPr lang="da-DK" sz="3200">
                <a:latin typeface="Londrina Solid"/>
              </a:rPr>
              <a:t>IKKE snakke til de andre i klassen</a:t>
            </a:r>
            <a:endParaRPr lang="da-DK" sz="3200">
              <a:latin typeface="Londrina Solid" pitchFamily="2" charset="77"/>
            </a:endParaRPr>
          </a:p>
          <a:p>
            <a:pPr algn="ctr"/>
            <a:endParaRPr lang="da-DK" sz="3200">
              <a:latin typeface="Londrina Solid" pitchFamily="2" charset="77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D7425F4A-B3B2-1C0C-003D-6042FD82A436}"/>
              </a:ext>
            </a:extLst>
          </p:cNvPr>
          <p:cNvSpPr txBox="1"/>
          <p:nvPr/>
        </p:nvSpPr>
        <p:spPr>
          <a:xfrm>
            <a:off x="3363108" y="3108654"/>
            <a:ext cx="4521348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buAutoNum type="arabicPeriod" startAt="2"/>
            </a:pPr>
            <a:r>
              <a:rPr lang="da-DK" sz="3200">
                <a:latin typeface="Londrina Solid"/>
                <a:cs typeface="Arial"/>
              </a:rPr>
              <a:t> Lav plakat historie færdig</a:t>
            </a:r>
            <a:endParaRPr lang="en-US" sz="3200">
              <a:latin typeface="Londrina Solid"/>
              <a:cs typeface="Arial"/>
            </a:endParaRPr>
          </a:p>
          <a:p>
            <a:pPr algn="ctr"/>
            <a:r>
              <a:rPr lang="da-DK" sz="3200">
                <a:latin typeface="Londrina Solid"/>
                <a:cs typeface="Segoe UI"/>
              </a:rPr>
              <a:t>​</a:t>
            </a:r>
            <a:endParaRPr lang="da-DK">
              <a:latin typeface="Calibri" panose="020F0502020204030204"/>
              <a:cs typeface="Calibri"/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32C8462E-F009-02A4-1E39-F6F08B9FED57}"/>
              </a:ext>
            </a:extLst>
          </p:cNvPr>
          <p:cNvSpPr txBox="1"/>
          <p:nvPr/>
        </p:nvSpPr>
        <p:spPr>
          <a:xfrm>
            <a:off x="3299212" y="4424326"/>
            <a:ext cx="4521348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z="3200">
                <a:latin typeface="Londrina Solid"/>
                <a:cs typeface="Arial"/>
              </a:rPr>
              <a:t>3. campstavning.dk </a:t>
            </a:r>
            <a:endParaRPr lang="en-US" sz="3200">
              <a:latin typeface="Londrina Solid"/>
              <a:cs typeface="Arial"/>
            </a:endParaRPr>
          </a:p>
          <a:p>
            <a:pPr algn="ctr"/>
            <a:r>
              <a:rPr lang="da-DK" sz="3200">
                <a:latin typeface="Londrina Solid"/>
                <a:cs typeface="Arial"/>
              </a:rPr>
              <a:t>Eller danskbog</a:t>
            </a:r>
          </a:p>
          <a:p>
            <a:pPr algn="ctr"/>
            <a:endParaRPr lang="da-DK" sz="3200">
              <a:latin typeface="Londrina Solid"/>
              <a:cs typeface="Arial"/>
            </a:endParaRPr>
          </a:p>
          <a:p>
            <a:pPr algn="ctr"/>
            <a:endParaRPr lang="da-DK" sz="3200">
              <a:latin typeface="Londrina Solid"/>
              <a:cs typeface="Arial"/>
            </a:endParaRPr>
          </a:p>
          <a:p>
            <a:pPr algn="ctr"/>
            <a:r>
              <a:rPr lang="da-DK" sz="3200">
                <a:latin typeface="Londrina Solid"/>
                <a:cs typeface="Segoe UI"/>
              </a:rPr>
              <a:t>​</a:t>
            </a:r>
            <a:endParaRPr lang="da-DK">
              <a:latin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144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 2013 - 2022">
  <a:themeElements>
    <a:clrScheme name="Office-tema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105</Words>
  <Application>Microsoft Macintosh PowerPoint</Application>
  <PresentationFormat>A4-papir (210 x 297 mm)</PresentationFormat>
  <Paragraphs>45</Paragraphs>
  <Slides>7</Slides>
  <Notes>0</Notes>
  <HiddenSlides>0</HiddenSlides>
  <MMClips>3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Londrina Solid</vt:lpstr>
      <vt:lpstr>Office-tema 2013 - 2022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Mia Lyhne Pedersen</dc:creator>
  <cp:lastModifiedBy>Mia Lyhne Pedersen</cp:lastModifiedBy>
  <cp:revision>6</cp:revision>
  <dcterms:created xsi:type="dcterms:W3CDTF">2023-01-05T08:38:58Z</dcterms:created>
  <dcterms:modified xsi:type="dcterms:W3CDTF">2023-04-13T19:02:56Z</dcterms:modified>
</cp:coreProperties>
</file>