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258" r:id="rId6"/>
    <p:sldId id="257" r:id="rId7"/>
  </p:sldIdLst>
  <p:sldSz cx="6858000" cy="9906000" type="A4"/>
  <p:notesSz cx="6800850" cy="98075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60" d="100"/>
          <a:sy n="60" d="100"/>
        </p:scale>
        <p:origin x="1912" y="-3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da-DK"/>
              <a:t>Klik for at redigere undertiteltypografien i masteren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3F5FC-66A4-47DF-9695-4D8AC1CB6DCB}" type="datetimeFigureOut">
              <a:rPr lang="da-DK" smtClean="0"/>
              <a:t>10-10-2023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A4EEB-BE93-426C-B102-DC99C7E51B7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342921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3F5FC-66A4-47DF-9695-4D8AC1CB6DCB}" type="datetimeFigureOut">
              <a:rPr lang="da-DK" smtClean="0"/>
              <a:t>10-10-2023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A4EEB-BE93-426C-B102-DC99C7E51B7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224652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3F5FC-66A4-47DF-9695-4D8AC1CB6DCB}" type="datetimeFigureOut">
              <a:rPr lang="da-DK" smtClean="0"/>
              <a:t>10-10-2023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A4EEB-BE93-426C-B102-DC99C7E51B7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089905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3F5FC-66A4-47DF-9695-4D8AC1CB6DCB}" type="datetimeFigureOut">
              <a:rPr lang="da-DK" smtClean="0"/>
              <a:t>10-10-2023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A4EEB-BE93-426C-B102-DC99C7E51B7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089781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Rediger teksttypografien i masteren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3F5FC-66A4-47DF-9695-4D8AC1CB6DCB}" type="datetimeFigureOut">
              <a:rPr lang="da-DK" smtClean="0"/>
              <a:t>10-10-2023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A4EEB-BE93-426C-B102-DC99C7E51B7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632660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3F5FC-66A4-47DF-9695-4D8AC1CB6DCB}" type="datetimeFigureOut">
              <a:rPr lang="da-DK" smtClean="0"/>
              <a:t>10-10-2023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A4EEB-BE93-426C-B102-DC99C7E51B7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49445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a-DK"/>
              <a:t>Rediger teksttypografien i masteren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a-DK"/>
              <a:t>Rediger teksttypografien i masteren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3F5FC-66A4-47DF-9695-4D8AC1CB6DCB}" type="datetimeFigureOut">
              <a:rPr lang="da-DK" smtClean="0"/>
              <a:t>10-10-2023</a:t>
            </a:fld>
            <a:endParaRPr lang="da-D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A4EEB-BE93-426C-B102-DC99C7E51B7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922850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3F5FC-66A4-47DF-9695-4D8AC1CB6DCB}" type="datetimeFigureOut">
              <a:rPr lang="da-DK" smtClean="0"/>
              <a:t>10-10-2023</a:t>
            </a:fld>
            <a:endParaRPr lang="da-D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A4EEB-BE93-426C-B102-DC99C7E51B7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843007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3F5FC-66A4-47DF-9695-4D8AC1CB6DCB}" type="datetimeFigureOut">
              <a:rPr lang="da-DK" smtClean="0"/>
              <a:t>10-10-2023</a:t>
            </a:fld>
            <a:endParaRPr lang="da-D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A4EEB-BE93-426C-B102-DC99C7E51B7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144320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a-DK"/>
              <a:t>Rediger teksttypografien i masteren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3F5FC-66A4-47DF-9695-4D8AC1CB6DCB}" type="datetimeFigureOut">
              <a:rPr lang="da-DK" smtClean="0"/>
              <a:t>10-10-2023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A4EEB-BE93-426C-B102-DC99C7E51B7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169420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da-DK"/>
              <a:t>Klik på ikonet for at tilføje et billede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a-DK"/>
              <a:t>Rediger teksttypografien i masteren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3F5FC-66A4-47DF-9695-4D8AC1CB6DCB}" type="datetimeFigureOut">
              <a:rPr lang="da-DK" smtClean="0"/>
              <a:t>10-10-2023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A4EEB-BE93-426C-B102-DC99C7E51B7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286710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13F5FC-66A4-47DF-9695-4D8AC1CB6DCB}" type="datetimeFigureOut">
              <a:rPr lang="da-DK" smtClean="0"/>
              <a:t>10-10-2023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DA4EEB-BE93-426C-B102-DC99C7E51B7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603465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5753400-A1C5-467B-9877-634716B5DA2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14349" y="1132764"/>
            <a:ext cx="5829300" cy="1394964"/>
          </a:xfrm>
        </p:spPr>
        <p:txBody>
          <a:bodyPr>
            <a:prstTxWarp prst="textArchUp">
              <a:avLst/>
            </a:prstTxWarp>
            <a:normAutofit/>
          </a:bodyPr>
          <a:lstStyle/>
          <a:p>
            <a:r>
              <a:rPr lang="da-DK" sz="6600" b="1" dirty="0">
                <a:solidFill>
                  <a:schemeClr val="accent2">
                    <a:lumMod val="75000"/>
                  </a:schemeClr>
                </a:solidFill>
                <a:latin typeface="Century Gothic" panose="020B0502020202020204" pitchFamily="34" charset="0"/>
              </a:rPr>
              <a:t>MIN LÆSELOG</a:t>
            </a:r>
          </a:p>
        </p:txBody>
      </p:sp>
      <p:sp>
        <p:nvSpPr>
          <p:cNvPr id="7" name="Tekstfelt 6">
            <a:extLst>
              <a:ext uri="{FF2B5EF4-FFF2-40B4-BE49-F238E27FC236}">
                <a16:creationId xmlns:a16="http://schemas.microsoft.com/office/drawing/2014/main" id="{6283C23D-D0E5-4660-9761-C0340B38038D}"/>
              </a:ext>
            </a:extLst>
          </p:cNvPr>
          <p:cNvSpPr txBox="1"/>
          <p:nvPr/>
        </p:nvSpPr>
        <p:spPr>
          <a:xfrm>
            <a:off x="514349" y="8859700"/>
            <a:ext cx="58292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dirty="0">
                <a:latin typeface="Century Gothic" panose="020B0502020202020204" pitchFamily="34" charset="0"/>
              </a:rPr>
              <a:t>NAVN:</a:t>
            </a:r>
          </a:p>
        </p:txBody>
      </p:sp>
      <p:pic>
        <p:nvPicPr>
          <p:cNvPr id="1026" name="Picture 2" descr="Vector boy and girl are reading in the library">
            <a:extLst>
              <a:ext uri="{FF2B5EF4-FFF2-40B4-BE49-F238E27FC236}">
                <a16:creationId xmlns:a16="http://schemas.microsoft.com/office/drawing/2014/main" id="{3F8B22F8-477E-48AE-9775-7ED02971873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001700"/>
            <a:ext cx="6858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2645068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Free vector blank colorful watercolor frame">
            <a:extLst>
              <a:ext uri="{FF2B5EF4-FFF2-40B4-BE49-F238E27FC236}">
                <a16:creationId xmlns:a16="http://schemas.microsoft.com/office/drawing/2014/main" id="{301A7621-9976-431F-8FE0-12DAEE2C3D97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6858000" cy="990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EBE7786F-E221-4433-8B21-CDD348C0C5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1487" y="81887"/>
            <a:ext cx="5915025" cy="1914702"/>
          </a:xfrm>
        </p:spPr>
        <p:txBody>
          <a:bodyPr/>
          <a:lstStyle/>
          <a:p>
            <a:pPr algn="ctr"/>
            <a:r>
              <a:rPr lang="da-DK" b="1" dirty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MINE KLISTERMÆRKER</a:t>
            </a:r>
          </a:p>
        </p:txBody>
      </p:sp>
    </p:spTree>
    <p:extLst>
      <p:ext uri="{BB962C8B-B14F-4D97-AF65-F5344CB8AC3E}">
        <p14:creationId xmlns:p14="http://schemas.microsoft.com/office/powerpoint/2010/main" val="13760667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Vector boy and girl are reading the book in the tree">
            <a:extLst>
              <a:ext uri="{FF2B5EF4-FFF2-40B4-BE49-F238E27FC236}">
                <a16:creationId xmlns:a16="http://schemas.microsoft.com/office/drawing/2014/main" id="{42D18E22-F404-4492-8AC6-97D8F071C2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3139" y="-87717"/>
            <a:ext cx="1863353" cy="18633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Tabel 3">
            <a:extLst>
              <a:ext uri="{FF2B5EF4-FFF2-40B4-BE49-F238E27FC236}">
                <a16:creationId xmlns:a16="http://schemas.microsoft.com/office/drawing/2014/main" id="{7C55F4F1-E743-4DCA-9B0B-12E65AE1E77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9173128"/>
              </p:ext>
            </p:extLst>
          </p:nvPr>
        </p:nvGraphicFramePr>
        <p:xfrm>
          <a:off x="249071" y="1606276"/>
          <a:ext cx="6359857" cy="7930260"/>
        </p:xfrm>
        <a:graphic>
          <a:graphicData uri="http://schemas.openxmlformats.org/drawingml/2006/table">
            <a:tbl>
              <a:tblPr firstRow="1" bandRow="1"/>
              <a:tblGrid>
                <a:gridCol w="4129814">
                  <a:extLst>
                    <a:ext uri="{9D8B030D-6E8A-4147-A177-3AD203B41FA5}">
                      <a16:colId xmlns:a16="http://schemas.microsoft.com/office/drawing/2014/main" val="3472560373"/>
                    </a:ext>
                  </a:extLst>
                </a:gridCol>
                <a:gridCol w="1165519">
                  <a:extLst>
                    <a:ext uri="{9D8B030D-6E8A-4147-A177-3AD203B41FA5}">
                      <a16:colId xmlns:a16="http://schemas.microsoft.com/office/drawing/2014/main" val="758268753"/>
                    </a:ext>
                  </a:extLst>
                </a:gridCol>
                <a:gridCol w="1064524">
                  <a:extLst>
                    <a:ext uri="{9D8B030D-6E8A-4147-A177-3AD203B41FA5}">
                      <a16:colId xmlns:a16="http://schemas.microsoft.com/office/drawing/2014/main" val="1760541852"/>
                    </a:ext>
                  </a:extLst>
                </a:gridCol>
              </a:tblGrid>
              <a:tr h="367406">
                <a:tc>
                  <a:txBody>
                    <a:bodyPr/>
                    <a:lstStyle/>
                    <a:p>
                      <a:pPr algn="ctr"/>
                      <a:r>
                        <a:rPr lang="da-DK" sz="1200" b="1" dirty="0">
                          <a:latin typeface="Century Gothic" panose="020B0502020202020204" pitchFamily="34" charset="0"/>
                        </a:rPr>
                        <a:t>Min bog hedder</a:t>
                      </a: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200" b="1" dirty="0">
                          <a:latin typeface="Century Gothic" panose="020B0502020202020204" pitchFamily="34" charset="0"/>
                        </a:rPr>
                        <a:t>Skal læses til  denne dato</a:t>
                      </a: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200" b="1" dirty="0">
                          <a:latin typeface="Century Gothic" panose="020B0502020202020204" pitchFamily="34" charset="0"/>
                        </a:rPr>
                        <a:t>Læst sammen med</a:t>
                      </a: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2981004"/>
                  </a:ext>
                </a:extLst>
              </a:tr>
              <a:tr h="729018"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99788376"/>
                  </a:ext>
                </a:extLst>
              </a:tr>
              <a:tr h="729018"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1960331"/>
                  </a:ext>
                </a:extLst>
              </a:tr>
              <a:tr h="729018"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2031700"/>
                  </a:ext>
                </a:extLst>
              </a:tr>
              <a:tr h="729018"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7256207"/>
                  </a:ext>
                </a:extLst>
              </a:tr>
              <a:tr h="729018"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2575918"/>
                  </a:ext>
                </a:extLst>
              </a:tr>
              <a:tr h="729018"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8942633"/>
                  </a:ext>
                </a:extLst>
              </a:tr>
              <a:tr h="729018"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447761"/>
                  </a:ext>
                </a:extLst>
              </a:tr>
              <a:tr h="729018"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95457444"/>
                  </a:ext>
                </a:extLst>
              </a:tr>
              <a:tr h="729018"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8549613"/>
                  </a:ext>
                </a:extLst>
              </a:tr>
              <a:tr h="729018"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3625349"/>
                  </a:ext>
                </a:extLst>
              </a:tr>
            </a:tbl>
          </a:graphicData>
        </a:graphic>
      </p:graphicFrame>
      <p:pic>
        <p:nvPicPr>
          <p:cNvPr id="8" name="Billede 7">
            <a:extLst>
              <a:ext uri="{FF2B5EF4-FFF2-40B4-BE49-F238E27FC236}">
                <a16:creationId xmlns:a16="http://schemas.microsoft.com/office/drawing/2014/main" id="{97D5F7CF-C884-40D3-870D-E85DDA54167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4367" y="-4990"/>
            <a:ext cx="1836738" cy="1528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35014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-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-tema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CEEB85F16D686A49B2256CEBCD068A93" ma:contentTypeVersion="13" ma:contentTypeDescription="Opret et nyt dokument." ma:contentTypeScope="" ma:versionID="52102eecd062c05627a8934352c93625">
  <xsd:schema xmlns:xsd="http://www.w3.org/2001/XMLSchema" xmlns:xs="http://www.w3.org/2001/XMLSchema" xmlns:p="http://schemas.microsoft.com/office/2006/metadata/properties" xmlns:ns3="93b7125f-74fe-404b-961b-561a0431b102" xmlns:ns4="1a6ed5e3-a925-46b1-9a36-d82e0a8ff7d5" targetNamespace="http://schemas.microsoft.com/office/2006/metadata/properties" ma:root="true" ma:fieldsID="7dec548eb13fcf044b96ab8b76380647" ns3:_="" ns4:_="">
    <xsd:import namespace="93b7125f-74fe-404b-961b-561a0431b102"/>
    <xsd:import namespace="1a6ed5e3-a925-46b1-9a36-d82e0a8ff7d5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ObjectDetectorVersions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Location" minOccurs="0"/>
                <xsd:element ref="ns3:_activity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3b7125f-74fe-404b-961b-561a0431b10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5" nillable="true" ma:displayName="Location" ma:indexed="true" ma:internalName="MediaServiceLocation" ma:readOnly="true">
      <xsd:simpleType>
        <xsd:restriction base="dms:Text"/>
      </xsd:simpleType>
    </xsd:element>
    <xsd:element name="_activity" ma:index="16" nillable="true" ma:displayName="_activity" ma:hidden="true" ma:internalName="_activity">
      <xsd:simpleType>
        <xsd:restriction base="dms:Note"/>
      </xsd:simple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a6ed5e3-a925-46b1-9a36-d82e0a8ff7d5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Delt med detaljer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9" nillable="true" ma:displayName="Hashværdi for deling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dhol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93b7125f-74fe-404b-961b-561a0431b102" xsi:nil="true"/>
  </documentManagement>
</p:properties>
</file>

<file path=customXml/itemProps1.xml><?xml version="1.0" encoding="utf-8"?>
<ds:datastoreItem xmlns:ds="http://schemas.openxmlformats.org/officeDocument/2006/customXml" ds:itemID="{0193C62A-C35F-401F-9454-34B7043F9E0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3b7125f-74fe-404b-961b-561a0431b102"/>
    <ds:schemaRef ds:uri="1a6ed5e3-a925-46b1-9a36-d82e0a8ff7d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E95C238-A0BA-49B1-978B-92F96DE74EE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E49B81B-77E1-405E-B8DE-383632377DD6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1a6ed5e3-a925-46b1-9a36-d82e0a8ff7d5"/>
    <ds:schemaRef ds:uri="http://purl.org/dc/elements/1.1/"/>
    <ds:schemaRef ds:uri="http://schemas.microsoft.com/office/2006/metadata/properties"/>
    <ds:schemaRef ds:uri="93b7125f-74fe-404b-961b-561a0431b102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775</TotalTime>
  <Words>17</Words>
  <Application>Microsoft Office PowerPoint</Application>
  <PresentationFormat>A4-papir (210 x 297 mm)</PresentationFormat>
  <Paragraphs>6</Paragraphs>
  <Slides>3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4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Century Gothic</vt:lpstr>
      <vt:lpstr>Office-tema</vt:lpstr>
      <vt:lpstr>MIN LÆSELOG</vt:lpstr>
      <vt:lpstr>MINE KLISTERMÆRKER</vt:lpstr>
      <vt:lpstr>PowerPoint-præsentation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MIN LÆSELOG</dc:title>
  <dc:creator>Dorthe Boll Hartmann</dc:creator>
  <cp:lastModifiedBy>Dorthe Boll Hartmann</cp:lastModifiedBy>
  <cp:revision>10</cp:revision>
  <cp:lastPrinted>2023-10-11T07:45:02Z</cp:lastPrinted>
  <dcterms:created xsi:type="dcterms:W3CDTF">2023-10-10T19:40:16Z</dcterms:created>
  <dcterms:modified xsi:type="dcterms:W3CDTF">2023-10-11T08:35:41Z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0x010100CEEB85F16D686A49B2256CEBCD068A93</vt:lpwstr>
  </property>
</Properties>
</file>