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Titeltekst</a:t>
            </a:r>
          </a:p>
        </p:txBody>
      </p:sp>
      <p:sp>
        <p:nvSpPr>
          <p:cNvPr id="12" name="Brødtekst, niveau et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elteks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22" name="Brødtekst, niveau et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3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elteks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Titeltekst</a:t>
            </a:r>
          </a:p>
        </p:txBody>
      </p:sp>
      <p:sp>
        <p:nvSpPr>
          <p:cNvPr id="40" name="Brødtekst, niveau et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49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57" name="Brødtekst, niveau et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67" name="Brødtekst, niveau et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Billed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Billed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–Jon Hansen</a:t>
            </a:r>
          </a:p>
        </p:txBody>
      </p:sp>
      <p:sp>
        <p:nvSpPr>
          <p:cNvPr id="94" name="“Skriv et citat her”."/>
          <p:cNvSpPr txBox="1"/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“Skriv et citat her”.</a:t>
            </a:r>
          </a:p>
        </p:txBody>
      </p:sp>
      <p:sp>
        <p:nvSpPr>
          <p:cNvPr id="95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Titeltekst</a:t>
            </a:r>
          </a:p>
        </p:txBody>
      </p:sp>
      <p:sp>
        <p:nvSpPr>
          <p:cNvPr id="3" name="Brødtekst, niveau et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/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Kodning på iPad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Kodning på iPad </a:t>
            </a:r>
          </a:p>
        </p:txBody>
      </p:sp>
      <p:sp>
        <p:nvSpPr>
          <p:cNvPr id="120" name="Vejledning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Vejledning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 </a:t>
            </a:r>
          </a:p>
        </p:txBody>
      </p:sp>
      <p:sp>
        <p:nvSpPr>
          <p:cNvPr id="123" name="På de første sider gives der en forklaring på hvad eleven lærer på kurset…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På de første sider gives der en forklaring på hvad eleven lærer på kurset </a:t>
            </a:r>
          </a:p>
          <a:p>
            <a:pPr/>
            <a:r>
              <a:t>Derefter er der en indholdsfortegnelse, som kan navigere én rundt til de sider man vil arbejde med </a:t>
            </a:r>
          </a:p>
          <a:p>
            <a:pPr/>
            <a:r>
              <a:t>Hvis man skal i gang, trykkes der på start kursus</a:t>
            </a:r>
          </a:p>
        </p:txBody>
      </p:sp>
      <p:pic>
        <p:nvPicPr>
          <p:cNvPr id="124" name="3A1326C2-72CD-4C3F-B7C0-66653B23A247-L0-001.png" descr="3A1326C2-72CD-4C3F-B7C0-66653B23A247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381519" y="3833820"/>
            <a:ext cx="5909042" cy="443178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Vejledning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 </a:t>
            </a:r>
          </a:p>
        </p:txBody>
      </p:sp>
      <p:sp>
        <p:nvSpPr>
          <p:cNvPr id="127" name="Der arbejdes på den måde at der ses en video og så udføres det af eleven/eleverne på deres iPad…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Der arbejdes på den måde at der ses en video og så udføres det af eleven/eleverne på deres iPad </a:t>
            </a:r>
          </a:p>
          <a:p>
            <a:pPr/>
            <a:r>
              <a:t>Jeg har arbejdet på følgende måde: der har været 6 elever på kurset pr gang. Det tager 2 lektioner at komme igennem. </a:t>
            </a:r>
          </a:p>
        </p:txBody>
      </p:sp>
      <p:pic>
        <p:nvPicPr>
          <p:cNvPr id="128" name="D2C37316-3D2C-4EB2-8C9C-77B906002A65-L0-001.png" descr="D2C37316-3D2C-4EB2-8C9C-77B906002A65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179209" y="2500144"/>
            <a:ext cx="5110125" cy="38325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054FDA4C-4C2D-4F69-960F-694E003E0718-L0-001.png" descr="054FDA4C-4C2D-4F69-960F-694E003E0718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532033" y="6011820"/>
            <a:ext cx="4654828" cy="34911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