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2674" y="-101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230552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4414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53759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40859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2635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81416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92913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96257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63146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605603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16160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FE384-C6A5-4ED0-B6B3-7C6CCDE8A36C}" type="datetimeFigureOut">
              <a:rPr lang="da-DK" smtClean="0"/>
              <a:t>14-03-2018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68F56-DD1B-4A63-8D18-408FA11245C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59399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penclipart.org/" TargetMode="External"/><Relationship Id="rId2" Type="http://schemas.openxmlformats.org/officeDocument/2006/relationships/hyperlink" Target="mailto:diana250788@hot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://www.mycutegraphic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543993" y="416496"/>
            <a:ext cx="5760640" cy="8002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400" b="1" dirty="0" smtClean="0"/>
              <a:t>Beskrivelse af materiale </a:t>
            </a:r>
          </a:p>
          <a:p>
            <a:endParaRPr lang="da-DK" dirty="0"/>
          </a:p>
          <a:p>
            <a:r>
              <a:rPr lang="da-DK" sz="1600" dirty="0" smtClean="0"/>
              <a:t>Materialet er et opgavehæfte til bogen “En lort med tusind ben”, skrevet af Morten Dürr. En populær børnebog. Opgaverne varierer: Der er opgaver om ordklasser, etiske spørgsmål, søgningsopgaver på Internettet, personkarakteristik, miljø mv.</a:t>
            </a:r>
          </a:p>
          <a:p>
            <a:endParaRPr lang="da-DK" dirty="0"/>
          </a:p>
          <a:p>
            <a:endParaRPr lang="da-DK" dirty="0" smtClean="0"/>
          </a:p>
          <a:p>
            <a:pPr algn="ctr"/>
            <a:r>
              <a:rPr lang="da-DK" sz="2400" b="1" dirty="0" smtClean="0"/>
              <a:t>Om udgivelsen</a:t>
            </a:r>
          </a:p>
          <a:p>
            <a:pPr algn="ctr"/>
            <a:endParaRPr lang="da-DK" dirty="0" smtClean="0"/>
          </a:p>
          <a:p>
            <a:pPr algn="ctr"/>
            <a:r>
              <a:rPr lang="da-DK" sz="1600" dirty="0" smtClean="0"/>
              <a:t>Dette materiale er udarbejdet af Diana Fabian. </a:t>
            </a:r>
          </a:p>
          <a:p>
            <a:pPr algn="ctr"/>
            <a:endParaRPr lang="da-DK" sz="1600" dirty="0"/>
          </a:p>
          <a:p>
            <a:pPr algn="ctr"/>
            <a:r>
              <a:rPr lang="da-DK" sz="1600" dirty="0" smtClean="0"/>
              <a:t>Tak, fordi du hentede mit materiale. </a:t>
            </a:r>
          </a:p>
          <a:p>
            <a:pPr algn="ctr"/>
            <a:r>
              <a:rPr lang="da-DK" sz="1600" dirty="0" smtClean="0"/>
              <a:t>Har du spørgsmål eller kommentarer til mit materiale, er du velkommen til at skrive til mig på: </a:t>
            </a:r>
          </a:p>
          <a:p>
            <a:pPr algn="ctr"/>
            <a:r>
              <a:rPr lang="da-DK" sz="1600" dirty="0" smtClean="0">
                <a:hlinkClick r:id="rId2"/>
              </a:rPr>
              <a:t>diana250788@hotmail.com</a:t>
            </a:r>
            <a:endParaRPr lang="da-DK" sz="1600" dirty="0" smtClean="0"/>
          </a:p>
          <a:p>
            <a:pPr algn="ctr"/>
            <a:endParaRPr lang="da-DK" sz="1600" dirty="0"/>
          </a:p>
          <a:p>
            <a:pPr algn="ctr"/>
            <a:r>
              <a:rPr lang="da-DK" sz="1600" dirty="0" smtClean="0"/>
              <a:t>Billederne i materialet er hentet her:</a:t>
            </a:r>
          </a:p>
          <a:p>
            <a:pPr algn="ctr"/>
            <a:r>
              <a:rPr lang="da-DK" sz="1600" dirty="0"/>
              <a:t> </a:t>
            </a:r>
            <a:r>
              <a:rPr lang="da-DK" sz="1600" dirty="0" smtClean="0">
                <a:hlinkClick r:id="rId3"/>
              </a:rPr>
              <a:t>www.openclipart.org</a:t>
            </a:r>
            <a:endParaRPr lang="da-DK" sz="1600" dirty="0" smtClean="0"/>
          </a:p>
          <a:p>
            <a:pPr algn="ctr"/>
            <a:endParaRPr lang="da-DK" sz="1600" dirty="0" smtClean="0"/>
          </a:p>
          <a:p>
            <a:pPr algn="ctr"/>
            <a:endParaRPr lang="da-DK" sz="1600" dirty="0"/>
          </a:p>
          <a:p>
            <a:pPr algn="ctr"/>
            <a:endParaRPr lang="da-DK" sz="1600" dirty="0" smtClean="0">
              <a:hlinkClick r:id="rId4"/>
            </a:endParaRPr>
          </a:p>
          <a:p>
            <a:pPr algn="ctr"/>
            <a:endParaRPr lang="da-DK" sz="1600" dirty="0">
              <a:hlinkClick r:id="rId4"/>
            </a:endParaRPr>
          </a:p>
          <a:p>
            <a:pPr algn="ctr"/>
            <a:r>
              <a:rPr lang="da-DK" sz="1600" dirty="0" smtClean="0">
                <a:hlinkClick r:id="rId4"/>
              </a:rPr>
              <a:t>www.mycutegraphics.com</a:t>
            </a:r>
            <a:endParaRPr lang="da-DK" sz="1600" dirty="0" smtClean="0"/>
          </a:p>
          <a:p>
            <a:pPr algn="ctr"/>
            <a:endParaRPr lang="da-DK" dirty="0"/>
          </a:p>
          <a:p>
            <a:pPr algn="ctr"/>
            <a:endParaRPr lang="da-DK" dirty="0" smtClean="0"/>
          </a:p>
          <a:p>
            <a:pPr algn="ctr"/>
            <a:endParaRPr lang="da-DK" dirty="0"/>
          </a:p>
          <a:p>
            <a:pPr algn="ctr"/>
            <a:endParaRPr lang="da-DK" dirty="0"/>
          </a:p>
          <a:p>
            <a:pPr algn="ctr"/>
            <a:r>
              <a:rPr lang="da-DK" sz="1600" dirty="0" smtClean="0"/>
              <a:t>Forsidebilledet:</a:t>
            </a:r>
            <a:endParaRPr lang="da-DK" sz="1600" dirty="0"/>
          </a:p>
        </p:txBody>
      </p:sp>
      <p:pic>
        <p:nvPicPr>
          <p:cNvPr id="5" name="Billed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044" y="5620003"/>
            <a:ext cx="576064" cy="544499"/>
          </a:xfrm>
          <a:prstGeom prst="rect">
            <a:avLst/>
          </a:prstGeom>
        </p:spPr>
      </p:pic>
      <p:pic>
        <p:nvPicPr>
          <p:cNvPr id="6" name="Billed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034" y="6850722"/>
            <a:ext cx="622558" cy="62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932815"/>
      </p:ext>
    </p:extLst>
  </p:cSld>
  <p:clrMapOvr>
    <a:masterClrMapping/>
  </p:clrMapOvr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96</Words>
  <Application>Microsoft Office PowerPoint</Application>
  <PresentationFormat>A4 (210 x 297 mm)</PresentationFormat>
  <Paragraphs>25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1</vt:i4>
      </vt:variant>
    </vt:vector>
  </HeadingPairs>
  <TitlesOfParts>
    <vt:vector size="2" baseType="lpstr">
      <vt:lpstr>Kontortema</vt:lpstr>
      <vt:lpstr>PowerPoint-præsentation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Windows-bruger</dc:creator>
  <cp:lastModifiedBy>Windows-bruger</cp:lastModifiedBy>
  <cp:revision>1</cp:revision>
  <dcterms:created xsi:type="dcterms:W3CDTF">2018-03-14T19:25:18Z</dcterms:created>
  <dcterms:modified xsi:type="dcterms:W3CDTF">2018-03-14T19:33:22Z</dcterms:modified>
</cp:coreProperties>
</file>