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3" r:id="rId5"/>
    <p:sldId id="264" r:id="rId6"/>
    <p:sldId id="265" r:id="rId7"/>
    <p:sldId id="266" r:id="rId8"/>
  </p:sldIdLst>
  <p:sldSz cx="12192000" cy="6858000"/>
  <p:notesSz cx="6669088" cy="9926638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Ingen typografi, intet git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Ingen typografi, tabelgit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a-DK"/>
              <a:t>Klik for at redigere i master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/>
              <a:t>Klik for at redigere undertiteltypografien i masteren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BA05F-C7A3-4D78-BD8D-795CA9DE1E17}" type="datetimeFigureOut">
              <a:rPr lang="da-DK" smtClean="0"/>
              <a:t>04-04-2017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4B469-CBB4-4929-8CBE-C3E2AEDE0E2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968923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i master</a:t>
            </a:r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/>
              <a:t>Rediger typografien i masterens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BA05F-C7A3-4D78-BD8D-795CA9DE1E17}" type="datetimeFigureOut">
              <a:rPr lang="da-DK" smtClean="0"/>
              <a:t>04-04-2017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4B469-CBB4-4929-8CBE-C3E2AEDE0E2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343466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a-DK"/>
              <a:t>Klik for at redigere i master</a:t>
            </a:r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Rediger typografien i masterens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BA05F-C7A3-4D78-BD8D-795CA9DE1E17}" type="datetimeFigureOut">
              <a:rPr lang="da-DK" smtClean="0"/>
              <a:t>04-04-2017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4B469-CBB4-4929-8CBE-C3E2AEDE0E2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988408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i master</a:t>
            </a:r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Rediger typografien i masterens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Rediger typografien i masterens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BA05F-C7A3-4D78-BD8D-795CA9DE1E17}" type="datetimeFigureOut">
              <a:rPr lang="da-DK" smtClean="0"/>
              <a:t>04-04-2017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4B469-CBB4-4929-8CBE-C3E2AEDE0E2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67569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a-DK"/>
              <a:t>Klik for at redigere i master</a:t>
            </a:r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Rediger typografien i masterens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a-DK"/>
              <a:t>Rediger typografien i masterens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Rediger typografien i masterens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a-DK"/>
              <a:t>Rediger typografien i masterens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7" name="Pladsholder til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BA05F-C7A3-4D78-BD8D-795CA9DE1E17}" type="datetimeFigureOut">
              <a:rPr lang="da-DK" smtClean="0"/>
              <a:t>04-04-2017</a:t>
            </a:fld>
            <a:endParaRPr lang="da-DK"/>
          </a:p>
        </p:txBody>
      </p:sp>
      <p:sp>
        <p:nvSpPr>
          <p:cNvPr id="8" name="Pladsholder til sidefod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Pladsholder til slide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4B469-CBB4-4929-8CBE-C3E2AEDE0E2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76731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i master</a:t>
            </a:r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BA05F-C7A3-4D78-BD8D-795CA9DE1E17}" type="datetimeFigureOut">
              <a:rPr lang="da-DK" smtClean="0"/>
              <a:t>04-04-2017</a:t>
            </a:fld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sli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4B469-CBB4-4929-8CBE-C3E2AEDE0E2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112781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BA05F-C7A3-4D78-BD8D-795CA9DE1E17}" type="datetimeFigureOut">
              <a:rPr lang="da-DK" smtClean="0"/>
              <a:t>04-04-2017</a:t>
            </a:fld>
            <a:endParaRPr lang="da-DK"/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4B469-CBB4-4929-8CBE-C3E2AEDE0E2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1083349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i master</a:t>
            </a:r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/>
              <a:t>Rediger typografien i masterens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Rediger typografien i masterens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BA05F-C7A3-4D78-BD8D-795CA9DE1E17}" type="datetimeFigureOut">
              <a:rPr lang="da-DK" smtClean="0"/>
              <a:t>04-04-2017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4B469-CBB4-4929-8CBE-C3E2AEDE0E2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499713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i master</a:t>
            </a:r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Rediger typografien i masterens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BA05F-C7A3-4D78-BD8D-795CA9DE1E17}" type="datetimeFigureOut">
              <a:rPr lang="da-DK" smtClean="0"/>
              <a:t>04-04-2017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4B469-CBB4-4929-8CBE-C3E2AEDE0E2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507703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i master</a:t>
            </a:r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/>
              <a:t>Rediger typografien i masterens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BA05F-C7A3-4D78-BD8D-795CA9DE1E17}" type="datetimeFigureOut">
              <a:rPr lang="da-DK" smtClean="0"/>
              <a:t>04-04-2017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4B469-CBB4-4929-8CBE-C3E2AEDE0E2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826556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a-DK"/>
              <a:t>Klik for at redigere i master</a:t>
            </a:r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a-DK"/>
              <a:t>Rediger typografien i masterens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BA05F-C7A3-4D78-BD8D-795CA9DE1E17}" type="datetimeFigureOut">
              <a:rPr lang="da-DK" smtClean="0"/>
              <a:t>04-04-2017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4B469-CBB4-4929-8CBE-C3E2AEDE0E2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725824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/>
              <a:t>Klik for at redigere i master</a:t>
            </a:r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/>
              <a:t>Rediger typografien i masterens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1BA05F-C7A3-4D78-BD8D-795CA9DE1E17}" type="datetimeFigureOut">
              <a:rPr lang="da-DK" smtClean="0"/>
              <a:t>04-04-2017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Pladsholder til slide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24B469-CBB4-4929-8CBE-C3E2AEDE0E2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210402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6000">
              <a:schemeClr val="bg1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led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ktangel 4"/>
          <p:cNvSpPr/>
          <p:nvPr/>
        </p:nvSpPr>
        <p:spPr>
          <a:xfrm>
            <a:off x="1662546" y="791199"/>
            <a:ext cx="9116290" cy="5293757"/>
          </a:xfrm>
          <a:prstGeom prst="rect">
            <a:avLst/>
          </a:prstGeom>
          <a:solidFill>
            <a:srgbClr val="FFC000"/>
          </a:solidFill>
          <a:ln w="28575">
            <a:solidFill>
              <a:srgbClr val="C0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a-DK" sz="12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da-DK" sz="115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Geometri </a:t>
            </a:r>
          </a:p>
          <a:p>
            <a:pPr algn="ctr"/>
            <a:r>
              <a:rPr lang="da-DK" sz="115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med kroppen</a:t>
            </a:r>
          </a:p>
          <a:p>
            <a:pPr algn="ctr"/>
            <a:endParaRPr lang="da-DK" sz="8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" name="Rektangel 6"/>
          <p:cNvSpPr/>
          <p:nvPr/>
        </p:nvSpPr>
        <p:spPr>
          <a:xfrm>
            <a:off x="6003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da-DK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Tekstfelt 7"/>
          <p:cNvSpPr txBox="1"/>
          <p:nvPr/>
        </p:nvSpPr>
        <p:spPr>
          <a:xfrm>
            <a:off x="5015758" y="5380259"/>
            <a:ext cx="5820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3200" i="1" dirty="0">
                <a:solidFill>
                  <a:srgbClr val="C00000"/>
                </a:solidFill>
              </a:rPr>
              <a:t>Af Sanne Pogager / </a:t>
            </a:r>
            <a:r>
              <a:rPr lang="da-DK" sz="3200" i="1" dirty="0" err="1">
                <a:solidFill>
                  <a:srgbClr val="C00000"/>
                </a:solidFill>
              </a:rPr>
              <a:t>BubbleMinds</a:t>
            </a:r>
            <a:endParaRPr lang="da-DK" sz="32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0407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719618" y="750627"/>
            <a:ext cx="8948382" cy="4507173"/>
          </a:xfrm>
        </p:spPr>
        <p:txBody>
          <a:bodyPr>
            <a:normAutofit/>
          </a:bodyPr>
          <a:lstStyle/>
          <a:p>
            <a:pPr algn="l"/>
            <a:r>
              <a:rPr lang="da-DK" b="1" dirty="0"/>
              <a:t>Materialer: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da-DK" dirty="0"/>
              <a:t>Geometri-kort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da-DK" dirty="0"/>
              <a:t>Stor elastik pr. hold</a:t>
            </a:r>
          </a:p>
          <a:p>
            <a:pPr algn="l"/>
            <a:endParaRPr lang="da-DK" dirty="0"/>
          </a:p>
          <a:p>
            <a:pPr algn="l"/>
            <a:r>
              <a:rPr lang="da-DK" b="1" dirty="0"/>
              <a:t>Vejledning: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da-DK" dirty="0"/>
              <a:t>Klip figur-kortene ud. Lav et sæt til hvert hold.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da-DK" sz="3600" dirty="0"/>
          </a:p>
          <a:p>
            <a:pPr algn="l"/>
            <a:endParaRPr lang="da-DK" sz="36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da-DK" sz="3600" dirty="0"/>
          </a:p>
        </p:txBody>
      </p:sp>
      <p:pic>
        <p:nvPicPr>
          <p:cNvPr id="4" name="Billed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kstfelt 4"/>
          <p:cNvSpPr txBox="1"/>
          <p:nvPr/>
        </p:nvSpPr>
        <p:spPr>
          <a:xfrm>
            <a:off x="1757718" y="842963"/>
            <a:ext cx="881503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2000" b="1" dirty="0"/>
              <a:t>Læringsmål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a-DK" sz="2000" dirty="0"/>
              <a:t>Eleverne får viden om geometriske figurers egenskaber, herunder sider/kanter og hjørner/punkter.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a-DK" sz="2000" dirty="0"/>
          </a:p>
          <a:p>
            <a:r>
              <a:rPr lang="da-DK" sz="2000" b="1" dirty="0"/>
              <a:t>Materialer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2000" dirty="0"/>
              <a:t>Stor elastik (til </a:t>
            </a:r>
            <a:r>
              <a:rPr lang="da-DK" sz="2000" i="1" dirty="0"/>
              <a:t>Hop-i-elastik</a:t>
            </a:r>
            <a:r>
              <a:rPr lang="da-DK" sz="2000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2000" dirty="0"/>
              <a:t>Udprintet geometri-kort</a:t>
            </a:r>
          </a:p>
          <a:p>
            <a:endParaRPr lang="da-DK" sz="2000" dirty="0"/>
          </a:p>
          <a:p>
            <a:r>
              <a:rPr lang="da-DK" sz="2000" b="1" dirty="0"/>
              <a:t>Sådan kan kortene bruges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2000" dirty="0"/>
              <a:t>Eleverne inddeles i hold på 4-5 elever. Hvert hold har et sæt geometri-kort.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2000" dirty="0"/>
              <a:t>En elev trækker et kort og nu skal holdet lave figuren på kortet med den store elastik. De skal bruge deres ben til at danne punktet.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a-DK" sz="2000" dirty="0"/>
          </a:p>
          <a:p>
            <a:r>
              <a:rPr lang="da-DK" sz="2000" b="1" dirty="0"/>
              <a:t>Printvejledning</a:t>
            </a:r>
          </a:p>
          <a:p>
            <a:r>
              <a:rPr lang="da-DK" sz="2000" dirty="0"/>
              <a:t>Print de 4 figur-ark, evt. på karton. Laminer evt. og klip dem ud.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a-DK" sz="2400" dirty="0"/>
          </a:p>
          <a:p>
            <a:endParaRPr lang="da-DK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8235882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0727411"/>
              </p:ext>
            </p:extLst>
          </p:nvPr>
        </p:nvGraphicFramePr>
        <p:xfrm>
          <a:off x="313899" y="559558"/>
          <a:ext cx="11423176" cy="57525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9914">
                  <a:extLst>
                    <a:ext uri="{9D8B030D-6E8A-4147-A177-3AD203B41FA5}">
                      <a16:colId xmlns:a16="http://schemas.microsoft.com/office/drawing/2014/main" val="139534846"/>
                    </a:ext>
                  </a:extLst>
                </a:gridCol>
                <a:gridCol w="2889914">
                  <a:extLst>
                    <a:ext uri="{9D8B030D-6E8A-4147-A177-3AD203B41FA5}">
                      <a16:colId xmlns:a16="http://schemas.microsoft.com/office/drawing/2014/main" val="486443033"/>
                    </a:ext>
                  </a:extLst>
                </a:gridCol>
                <a:gridCol w="2889914">
                  <a:extLst>
                    <a:ext uri="{9D8B030D-6E8A-4147-A177-3AD203B41FA5}">
                      <a16:colId xmlns:a16="http://schemas.microsoft.com/office/drawing/2014/main" val="1434737668"/>
                    </a:ext>
                  </a:extLst>
                </a:gridCol>
                <a:gridCol w="2753434">
                  <a:extLst>
                    <a:ext uri="{9D8B030D-6E8A-4147-A177-3AD203B41FA5}">
                      <a16:colId xmlns:a16="http://schemas.microsoft.com/office/drawing/2014/main" val="3112775211"/>
                    </a:ext>
                  </a:extLst>
                </a:gridCol>
              </a:tblGrid>
              <a:tr h="1436428"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4332630"/>
                  </a:ext>
                </a:extLst>
              </a:tr>
              <a:tr h="1443250"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42414543"/>
                  </a:ext>
                </a:extLst>
              </a:tr>
              <a:tr h="1436428"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639233"/>
                  </a:ext>
                </a:extLst>
              </a:tr>
              <a:tr h="1436428"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92623716"/>
                  </a:ext>
                </a:extLst>
              </a:tr>
            </a:tbl>
          </a:graphicData>
        </a:graphic>
      </p:graphicFrame>
      <p:sp>
        <p:nvSpPr>
          <p:cNvPr id="6" name="Ligebenet trekant 5"/>
          <p:cNvSpPr/>
          <p:nvPr/>
        </p:nvSpPr>
        <p:spPr>
          <a:xfrm>
            <a:off x="1059441" y="731886"/>
            <a:ext cx="1391253" cy="1066800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a-DK" dirty="0"/>
          </a:p>
        </p:txBody>
      </p:sp>
      <p:sp>
        <p:nvSpPr>
          <p:cNvPr id="7" name="Ligebenet trekant 6"/>
          <p:cNvSpPr/>
          <p:nvPr/>
        </p:nvSpPr>
        <p:spPr>
          <a:xfrm>
            <a:off x="6812058" y="731886"/>
            <a:ext cx="1408460" cy="1066800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 dirty="0"/>
          </a:p>
        </p:txBody>
      </p:sp>
      <p:sp>
        <p:nvSpPr>
          <p:cNvPr id="8" name="Ligebenet trekant 7"/>
          <p:cNvSpPr/>
          <p:nvPr/>
        </p:nvSpPr>
        <p:spPr>
          <a:xfrm>
            <a:off x="3937425" y="731886"/>
            <a:ext cx="1427967" cy="1066800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9" name="Retvinklet trekant 8"/>
          <p:cNvSpPr/>
          <p:nvPr/>
        </p:nvSpPr>
        <p:spPr>
          <a:xfrm>
            <a:off x="1059440" y="2202171"/>
            <a:ext cx="1391253" cy="1066800"/>
          </a:xfrm>
          <a:prstGeom prst="rtTriangl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10" name="Retvinklet trekant 9"/>
          <p:cNvSpPr/>
          <p:nvPr/>
        </p:nvSpPr>
        <p:spPr>
          <a:xfrm>
            <a:off x="3914232" y="2197944"/>
            <a:ext cx="1426812" cy="1066800"/>
          </a:xfrm>
          <a:prstGeom prst="rtTriangl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11" name="Retvinklet trekant 10"/>
          <p:cNvSpPr/>
          <p:nvPr/>
        </p:nvSpPr>
        <p:spPr>
          <a:xfrm>
            <a:off x="6812059" y="2197967"/>
            <a:ext cx="1476522" cy="1066800"/>
          </a:xfrm>
          <a:prstGeom prst="rtTriangl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12" name="Parallelogram 11"/>
          <p:cNvSpPr/>
          <p:nvPr/>
        </p:nvSpPr>
        <p:spPr>
          <a:xfrm>
            <a:off x="3913076" y="3594927"/>
            <a:ext cx="1452317" cy="1066800"/>
          </a:xfrm>
          <a:prstGeom prst="parallelogram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13" name="Parallelogram 12"/>
          <p:cNvSpPr/>
          <p:nvPr/>
        </p:nvSpPr>
        <p:spPr>
          <a:xfrm>
            <a:off x="1059440" y="3594927"/>
            <a:ext cx="1391253" cy="1066800"/>
          </a:xfrm>
          <a:prstGeom prst="parallelogram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14" name="Parallelogram 13"/>
          <p:cNvSpPr/>
          <p:nvPr/>
        </p:nvSpPr>
        <p:spPr>
          <a:xfrm>
            <a:off x="6812058" y="3594927"/>
            <a:ext cx="1476523" cy="1066800"/>
          </a:xfrm>
          <a:prstGeom prst="parallelogram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15" name="Rektangel 14"/>
          <p:cNvSpPr/>
          <p:nvPr/>
        </p:nvSpPr>
        <p:spPr>
          <a:xfrm>
            <a:off x="1059440" y="5094935"/>
            <a:ext cx="1391253" cy="103822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16" name="Rektangel 15"/>
          <p:cNvSpPr/>
          <p:nvPr/>
        </p:nvSpPr>
        <p:spPr>
          <a:xfrm>
            <a:off x="6812057" y="5072456"/>
            <a:ext cx="1476523" cy="103822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a-DK" dirty="0"/>
          </a:p>
        </p:txBody>
      </p:sp>
      <p:sp>
        <p:nvSpPr>
          <p:cNvPr id="17" name="Rektangel 16"/>
          <p:cNvSpPr/>
          <p:nvPr/>
        </p:nvSpPr>
        <p:spPr>
          <a:xfrm>
            <a:off x="3913076" y="5072457"/>
            <a:ext cx="1452316" cy="103822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18" name="Ligebenet trekant 17"/>
          <p:cNvSpPr/>
          <p:nvPr/>
        </p:nvSpPr>
        <p:spPr>
          <a:xfrm>
            <a:off x="9691533" y="731886"/>
            <a:ext cx="1408460" cy="1066800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 dirty="0"/>
          </a:p>
        </p:txBody>
      </p:sp>
      <p:sp>
        <p:nvSpPr>
          <p:cNvPr id="19" name="Retvinklet trekant 18"/>
          <p:cNvSpPr/>
          <p:nvPr/>
        </p:nvSpPr>
        <p:spPr>
          <a:xfrm>
            <a:off x="9691534" y="2197944"/>
            <a:ext cx="1408459" cy="1066800"/>
          </a:xfrm>
          <a:prstGeom prst="rtTriangl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20" name="Parallelogram 19"/>
          <p:cNvSpPr/>
          <p:nvPr/>
        </p:nvSpPr>
        <p:spPr>
          <a:xfrm>
            <a:off x="9623470" y="3594927"/>
            <a:ext cx="1476523" cy="1066800"/>
          </a:xfrm>
          <a:prstGeom prst="parallelogram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21" name="Rektangel 20"/>
          <p:cNvSpPr/>
          <p:nvPr/>
        </p:nvSpPr>
        <p:spPr>
          <a:xfrm>
            <a:off x="9623470" y="5072456"/>
            <a:ext cx="1476523" cy="103822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178755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9314799"/>
              </p:ext>
            </p:extLst>
          </p:nvPr>
        </p:nvGraphicFramePr>
        <p:xfrm>
          <a:off x="313899" y="559558"/>
          <a:ext cx="11559656" cy="57525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9914">
                  <a:extLst>
                    <a:ext uri="{9D8B030D-6E8A-4147-A177-3AD203B41FA5}">
                      <a16:colId xmlns:a16="http://schemas.microsoft.com/office/drawing/2014/main" val="139534846"/>
                    </a:ext>
                  </a:extLst>
                </a:gridCol>
                <a:gridCol w="2889914">
                  <a:extLst>
                    <a:ext uri="{9D8B030D-6E8A-4147-A177-3AD203B41FA5}">
                      <a16:colId xmlns:a16="http://schemas.microsoft.com/office/drawing/2014/main" val="486443033"/>
                    </a:ext>
                  </a:extLst>
                </a:gridCol>
                <a:gridCol w="2889914">
                  <a:extLst>
                    <a:ext uri="{9D8B030D-6E8A-4147-A177-3AD203B41FA5}">
                      <a16:colId xmlns:a16="http://schemas.microsoft.com/office/drawing/2014/main" val="1434737668"/>
                    </a:ext>
                  </a:extLst>
                </a:gridCol>
                <a:gridCol w="2889914">
                  <a:extLst>
                    <a:ext uri="{9D8B030D-6E8A-4147-A177-3AD203B41FA5}">
                      <a16:colId xmlns:a16="http://schemas.microsoft.com/office/drawing/2014/main" val="3112775211"/>
                    </a:ext>
                  </a:extLst>
                </a:gridCol>
              </a:tblGrid>
              <a:tr h="1436428"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4332630"/>
                  </a:ext>
                </a:extLst>
              </a:tr>
              <a:tr h="1443250"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42414543"/>
                  </a:ext>
                </a:extLst>
              </a:tr>
              <a:tr h="1436428"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639233"/>
                  </a:ext>
                </a:extLst>
              </a:tr>
              <a:tr h="1436428"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92623716"/>
                  </a:ext>
                </a:extLst>
              </a:tr>
            </a:tbl>
          </a:graphicData>
        </a:graphic>
      </p:graphicFrame>
      <p:sp>
        <p:nvSpPr>
          <p:cNvPr id="19" name="Pentagon 36"/>
          <p:cNvSpPr/>
          <p:nvPr/>
        </p:nvSpPr>
        <p:spPr>
          <a:xfrm>
            <a:off x="1073413" y="2240250"/>
            <a:ext cx="1391253" cy="1000125"/>
          </a:xfrm>
          <a:prstGeom prst="homePlat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20" name="Manuel indlæsning 39"/>
          <p:cNvSpPr/>
          <p:nvPr/>
        </p:nvSpPr>
        <p:spPr>
          <a:xfrm>
            <a:off x="1059438" y="3594927"/>
            <a:ext cx="1391253" cy="1047750"/>
          </a:xfrm>
          <a:prstGeom prst="flowChartManualInpu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21" name="Manuel proces 9"/>
          <p:cNvSpPr/>
          <p:nvPr/>
        </p:nvSpPr>
        <p:spPr>
          <a:xfrm>
            <a:off x="1059437" y="5019855"/>
            <a:ext cx="1391253" cy="1090826"/>
          </a:xfrm>
          <a:prstGeom prst="flowChartManualOperation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 dirty="0"/>
          </a:p>
        </p:txBody>
      </p:sp>
      <p:sp>
        <p:nvSpPr>
          <p:cNvPr id="25" name="Pentagon 36"/>
          <p:cNvSpPr/>
          <p:nvPr/>
        </p:nvSpPr>
        <p:spPr>
          <a:xfrm>
            <a:off x="9704970" y="2240250"/>
            <a:ext cx="1391253" cy="1000125"/>
          </a:xfrm>
          <a:prstGeom prst="homePlat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26" name="Pentagon 36"/>
          <p:cNvSpPr/>
          <p:nvPr/>
        </p:nvSpPr>
        <p:spPr>
          <a:xfrm>
            <a:off x="3945941" y="2240252"/>
            <a:ext cx="1391253" cy="1000125"/>
          </a:xfrm>
          <a:prstGeom prst="homePlat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27" name="Pentagon 36"/>
          <p:cNvSpPr/>
          <p:nvPr/>
        </p:nvSpPr>
        <p:spPr>
          <a:xfrm>
            <a:off x="6818469" y="2240251"/>
            <a:ext cx="1391253" cy="1000125"/>
          </a:xfrm>
          <a:prstGeom prst="homePlat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28" name="Manuel indlæsning 39"/>
          <p:cNvSpPr/>
          <p:nvPr/>
        </p:nvSpPr>
        <p:spPr>
          <a:xfrm>
            <a:off x="9704969" y="3594927"/>
            <a:ext cx="1391253" cy="1047750"/>
          </a:xfrm>
          <a:prstGeom prst="flowChartManualInpu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29" name="Manuel indlæsning 39"/>
          <p:cNvSpPr/>
          <p:nvPr/>
        </p:nvSpPr>
        <p:spPr>
          <a:xfrm>
            <a:off x="3945940" y="3594927"/>
            <a:ext cx="1391253" cy="1047750"/>
          </a:xfrm>
          <a:prstGeom prst="flowChartManualInpu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30" name="Manuel indlæsning 39"/>
          <p:cNvSpPr/>
          <p:nvPr/>
        </p:nvSpPr>
        <p:spPr>
          <a:xfrm>
            <a:off x="6818468" y="3594927"/>
            <a:ext cx="1391253" cy="1047750"/>
          </a:xfrm>
          <a:prstGeom prst="flowChartManualInpu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31" name="Manuel proces 9"/>
          <p:cNvSpPr/>
          <p:nvPr/>
        </p:nvSpPr>
        <p:spPr>
          <a:xfrm>
            <a:off x="6818468" y="5019855"/>
            <a:ext cx="1391253" cy="1090826"/>
          </a:xfrm>
          <a:prstGeom prst="flowChartManualOperation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 dirty="0"/>
          </a:p>
        </p:txBody>
      </p:sp>
      <p:sp>
        <p:nvSpPr>
          <p:cNvPr id="32" name="Manuel proces 9"/>
          <p:cNvSpPr/>
          <p:nvPr/>
        </p:nvSpPr>
        <p:spPr>
          <a:xfrm>
            <a:off x="3914749" y="5019855"/>
            <a:ext cx="1391253" cy="1090826"/>
          </a:xfrm>
          <a:prstGeom prst="flowChartManualOperation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 dirty="0"/>
          </a:p>
        </p:txBody>
      </p:sp>
      <p:sp>
        <p:nvSpPr>
          <p:cNvPr id="33" name="Manuel proces 9"/>
          <p:cNvSpPr/>
          <p:nvPr/>
        </p:nvSpPr>
        <p:spPr>
          <a:xfrm>
            <a:off x="9704968" y="5019855"/>
            <a:ext cx="1391253" cy="1090826"/>
          </a:xfrm>
          <a:prstGeom prst="flowChartManualOperation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 dirty="0"/>
          </a:p>
        </p:txBody>
      </p:sp>
      <p:sp>
        <p:nvSpPr>
          <p:cNvPr id="34" name="Rektangel 33"/>
          <p:cNvSpPr/>
          <p:nvPr/>
        </p:nvSpPr>
        <p:spPr>
          <a:xfrm>
            <a:off x="1073413" y="731884"/>
            <a:ext cx="1079500" cy="1079500"/>
          </a:xfrm>
          <a:prstGeom prst="rect">
            <a:avLst/>
          </a:prstGeom>
          <a:solidFill>
            <a:srgbClr val="C00000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Rektangel 34"/>
          <p:cNvSpPr/>
          <p:nvPr/>
        </p:nvSpPr>
        <p:spPr>
          <a:xfrm>
            <a:off x="9704968" y="731884"/>
            <a:ext cx="1079500" cy="1079500"/>
          </a:xfrm>
          <a:prstGeom prst="rect">
            <a:avLst/>
          </a:prstGeom>
          <a:solidFill>
            <a:srgbClr val="C00000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Rektangel 35"/>
          <p:cNvSpPr/>
          <p:nvPr/>
        </p:nvSpPr>
        <p:spPr>
          <a:xfrm>
            <a:off x="6818467" y="731884"/>
            <a:ext cx="1079500" cy="1079500"/>
          </a:xfrm>
          <a:prstGeom prst="rect">
            <a:avLst/>
          </a:prstGeom>
          <a:solidFill>
            <a:srgbClr val="C00000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Rektangel 36"/>
          <p:cNvSpPr/>
          <p:nvPr/>
        </p:nvSpPr>
        <p:spPr>
          <a:xfrm>
            <a:off x="3945940" y="731884"/>
            <a:ext cx="1079500" cy="1079500"/>
          </a:xfrm>
          <a:prstGeom prst="rect">
            <a:avLst/>
          </a:prstGeom>
          <a:solidFill>
            <a:srgbClr val="C00000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204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 4"/>
          <p:cNvGraphicFramePr>
            <a:graphicFrameLocks noGrp="1"/>
          </p:cNvGraphicFramePr>
          <p:nvPr/>
        </p:nvGraphicFramePr>
        <p:xfrm>
          <a:off x="313899" y="559558"/>
          <a:ext cx="11559656" cy="57525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9914">
                  <a:extLst>
                    <a:ext uri="{9D8B030D-6E8A-4147-A177-3AD203B41FA5}">
                      <a16:colId xmlns:a16="http://schemas.microsoft.com/office/drawing/2014/main" val="139534846"/>
                    </a:ext>
                  </a:extLst>
                </a:gridCol>
                <a:gridCol w="2889914">
                  <a:extLst>
                    <a:ext uri="{9D8B030D-6E8A-4147-A177-3AD203B41FA5}">
                      <a16:colId xmlns:a16="http://schemas.microsoft.com/office/drawing/2014/main" val="486443033"/>
                    </a:ext>
                  </a:extLst>
                </a:gridCol>
                <a:gridCol w="2889914">
                  <a:extLst>
                    <a:ext uri="{9D8B030D-6E8A-4147-A177-3AD203B41FA5}">
                      <a16:colId xmlns:a16="http://schemas.microsoft.com/office/drawing/2014/main" val="1434737668"/>
                    </a:ext>
                  </a:extLst>
                </a:gridCol>
                <a:gridCol w="2889914">
                  <a:extLst>
                    <a:ext uri="{9D8B030D-6E8A-4147-A177-3AD203B41FA5}">
                      <a16:colId xmlns:a16="http://schemas.microsoft.com/office/drawing/2014/main" val="3112775211"/>
                    </a:ext>
                  </a:extLst>
                </a:gridCol>
              </a:tblGrid>
              <a:tr h="1436428"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4332630"/>
                  </a:ext>
                </a:extLst>
              </a:tr>
              <a:tr h="1443250"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42414543"/>
                  </a:ext>
                </a:extLst>
              </a:tr>
              <a:tr h="1436428"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639233"/>
                  </a:ext>
                </a:extLst>
              </a:tr>
              <a:tr h="1436428"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92623716"/>
                  </a:ext>
                </a:extLst>
              </a:tr>
            </a:tbl>
          </a:graphicData>
        </a:graphic>
      </p:graphicFrame>
      <p:sp>
        <p:nvSpPr>
          <p:cNvPr id="8" name="Forbindelse 10"/>
          <p:cNvSpPr/>
          <p:nvPr/>
        </p:nvSpPr>
        <p:spPr>
          <a:xfrm>
            <a:off x="1059437" y="731886"/>
            <a:ext cx="1209675" cy="1085850"/>
          </a:xfrm>
          <a:prstGeom prst="flowChartConnector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9" name="Vinkel 11"/>
          <p:cNvSpPr/>
          <p:nvPr/>
        </p:nvSpPr>
        <p:spPr>
          <a:xfrm>
            <a:off x="1059437" y="2144356"/>
            <a:ext cx="1398083" cy="1123950"/>
          </a:xfrm>
          <a:prstGeom prst="chevron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10" name="Forbindelse til en anden diagramside 12"/>
          <p:cNvSpPr/>
          <p:nvPr/>
        </p:nvSpPr>
        <p:spPr>
          <a:xfrm>
            <a:off x="1059437" y="3566463"/>
            <a:ext cx="1439167" cy="1133475"/>
          </a:xfrm>
          <a:prstGeom prst="flowChartOffpageConnector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11" name="Diagonal stribe 10"/>
          <p:cNvSpPr/>
          <p:nvPr/>
        </p:nvSpPr>
        <p:spPr>
          <a:xfrm>
            <a:off x="1059437" y="5034356"/>
            <a:ext cx="1439167" cy="1076325"/>
          </a:xfrm>
          <a:prstGeom prst="diagStrip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12" name="Forbindelse 10"/>
          <p:cNvSpPr/>
          <p:nvPr/>
        </p:nvSpPr>
        <p:spPr>
          <a:xfrm>
            <a:off x="9729298" y="731886"/>
            <a:ext cx="1209675" cy="1085850"/>
          </a:xfrm>
          <a:prstGeom prst="flowChartConnector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13" name="Forbindelse 10"/>
          <p:cNvSpPr/>
          <p:nvPr/>
        </p:nvSpPr>
        <p:spPr>
          <a:xfrm>
            <a:off x="6836137" y="731886"/>
            <a:ext cx="1209675" cy="1085850"/>
          </a:xfrm>
          <a:prstGeom prst="flowChartConnector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14" name="Forbindelse 10"/>
          <p:cNvSpPr/>
          <p:nvPr/>
        </p:nvSpPr>
        <p:spPr>
          <a:xfrm>
            <a:off x="3947787" y="731886"/>
            <a:ext cx="1209675" cy="1085850"/>
          </a:xfrm>
          <a:prstGeom prst="flowChartConnector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15" name="Vinkel 11"/>
          <p:cNvSpPr/>
          <p:nvPr/>
        </p:nvSpPr>
        <p:spPr>
          <a:xfrm>
            <a:off x="9724487" y="2144356"/>
            <a:ext cx="1398083" cy="1123950"/>
          </a:xfrm>
          <a:prstGeom prst="chevron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16" name="Vinkel 11"/>
          <p:cNvSpPr/>
          <p:nvPr/>
        </p:nvSpPr>
        <p:spPr>
          <a:xfrm>
            <a:off x="6836137" y="2144356"/>
            <a:ext cx="1398083" cy="1123950"/>
          </a:xfrm>
          <a:prstGeom prst="chevron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17" name="Vinkel 11"/>
          <p:cNvSpPr/>
          <p:nvPr/>
        </p:nvSpPr>
        <p:spPr>
          <a:xfrm>
            <a:off x="3947787" y="2144356"/>
            <a:ext cx="1398083" cy="1123950"/>
          </a:xfrm>
          <a:prstGeom prst="chevron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18" name="Forbindelse til en anden diagramside 12"/>
          <p:cNvSpPr/>
          <p:nvPr/>
        </p:nvSpPr>
        <p:spPr>
          <a:xfrm>
            <a:off x="9683403" y="3560978"/>
            <a:ext cx="1439167" cy="1133475"/>
          </a:xfrm>
          <a:prstGeom prst="flowChartOffpageConnector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22" name="Forbindelse til en anden diagramside 12"/>
          <p:cNvSpPr/>
          <p:nvPr/>
        </p:nvSpPr>
        <p:spPr>
          <a:xfrm>
            <a:off x="6836137" y="3560979"/>
            <a:ext cx="1439167" cy="1133475"/>
          </a:xfrm>
          <a:prstGeom prst="flowChartOffpageConnector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23" name="Forbindelse til en anden diagramside 12"/>
          <p:cNvSpPr/>
          <p:nvPr/>
        </p:nvSpPr>
        <p:spPr>
          <a:xfrm>
            <a:off x="3906703" y="3560980"/>
            <a:ext cx="1439167" cy="1133475"/>
          </a:xfrm>
          <a:prstGeom prst="flowChartOffpageConnector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24" name="Diagonal stribe 23"/>
          <p:cNvSpPr/>
          <p:nvPr/>
        </p:nvSpPr>
        <p:spPr>
          <a:xfrm>
            <a:off x="6825865" y="5034356"/>
            <a:ext cx="1439167" cy="1076325"/>
          </a:xfrm>
          <a:prstGeom prst="diagStrip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25" name="Diagonal stribe 24"/>
          <p:cNvSpPr/>
          <p:nvPr/>
        </p:nvSpPr>
        <p:spPr>
          <a:xfrm>
            <a:off x="3947787" y="5034356"/>
            <a:ext cx="1439167" cy="1076325"/>
          </a:xfrm>
          <a:prstGeom prst="diagStrip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26" name="Diagonal stribe 25"/>
          <p:cNvSpPr/>
          <p:nvPr/>
        </p:nvSpPr>
        <p:spPr>
          <a:xfrm>
            <a:off x="9703944" y="5034356"/>
            <a:ext cx="1439167" cy="1076325"/>
          </a:xfrm>
          <a:prstGeom prst="diagStrip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691274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 4"/>
          <p:cNvGraphicFramePr>
            <a:graphicFrameLocks noGrp="1"/>
          </p:cNvGraphicFramePr>
          <p:nvPr/>
        </p:nvGraphicFramePr>
        <p:xfrm>
          <a:off x="313899" y="559558"/>
          <a:ext cx="11559656" cy="57525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9914">
                  <a:extLst>
                    <a:ext uri="{9D8B030D-6E8A-4147-A177-3AD203B41FA5}">
                      <a16:colId xmlns:a16="http://schemas.microsoft.com/office/drawing/2014/main" val="139534846"/>
                    </a:ext>
                  </a:extLst>
                </a:gridCol>
                <a:gridCol w="2889914">
                  <a:extLst>
                    <a:ext uri="{9D8B030D-6E8A-4147-A177-3AD203B41FA5}">
                      <a16:colId xmlns:a16="http://schemas.microsoft.com/office/drawing/2014/main" val="486443033"/>
                    </a:ext>
                  </a:extLst>
                </a:gridCol>
                <a:gridCol w="2889914">
                  <a:extLst>
                    <a:ext uri="{9D8B030D-6E8A-4147-A177-3AD203B41FA5}">
                      <a16:colId xmlns:a16="http://schemas.microsoft.com/office/drawing/2014/main" val="1434737668"/>
                    </a:ext>
                  </a:extLst>
                </a:gridCol>
                <a:gridCol w="2889914">
                  <a:extLst>
                    <a:ext uri="{9D8B030D-6E8A-4147-A177-3AD203B41FA5}">
                      <a16:colId xmlns:a16="http://schemas.microsoft.com/office/drawing/2014/main" val="3112775211"/>
                    </a:ext>
                  </a:extLst>
                </a:gridCol>
              </a:tblGrid>
              <a:tr h="1436428"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4332630"/>
                  </a:ext>
                </a:extLst>
              </a:tr>
              <a:tr h="1443250"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42414543"/>
                  </a:ext>
                </a:extLst>
              </a:tr>
              <a:tr h="1436428"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639233"/>
                  </a:ext>
                </a:extLst>
              </a:tr>
              <a:tr h="1436428"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92623716"/>
                  </a:ext>
                </a:extLst>
              </a:tr>
            </a:tbl>
          </a:graphicData>
        </a:graphic>
      </p:graphicFrame>
      <p:sp>
        <p:nvSpPr>
          <p:cNvPr id="12" name="Heksagon 11"/>
          <p:cNvSpPr/>
          <p:nvPr/>
        </p:nvSpPr>
        <p:spPr>
          <a:xfrm>
            <a:off x="1059437" y="686991"/>
            <a:ext cx="1439167" cy="1166172"/>
          </a:xfrm>
          <a:prstGeom prst="hexago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13" name="Beslutning 8"/>
          <p:cNvSpPr/>
          <p:nvPr/>
        </p:nvSpPr>
        <p:spPr>
          <a:xfrm>
            <a:off x="1059437" y="2144356"/>
            <a:ext cx="1439167" cy="1152525"/>
          </a:xfrm>
          <a:prstGeom prst="flowChartDecision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14" name="Heksagon 13"/>
          <p:cNvSpPr/>
          <p:nvPr/>
        </p:nvSpPr>
        <p:spPr>
          <a:xfrm rot="18102153">
            <a:off x="1216158" y="3467650"/>
            <a:ext cx="1125721" cy="1356205"/>
          </a:xfrm>
          <a:prstGeom prst="hexagon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16" name="Heksagon 15"/>
          <p:cNvSpPr/>
          <p:nvPr/>
        </p:nvSpPr>
        <p:spPr>
          <a:xfrm>
            <a:off x="9720292" y="703885"/>
            <a:ext cx="1439167" cy="1166172"/>
          </a:xfrm>
          <a:prstGeom prst="hexago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17" name="Heksagon 16"/>
          <p:cNvSpPr/>
          <p:nvPr/>
        </p:nvSpPr>
        <p:spPr>
          <a:xfrm>
            <a:off x="6823341" y="686991"/>
            <a:ext cx="1439167" cy="1166172"/>
          </a:xfrm>
          <a:prstGeom prst="hexago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18" name="Heksagon 17"/>
          <p:cNvSpPr/>
          <p:nvPr/>
        </p:nvSpPr>
        <p:spPr>
          <a:xfrm>
            <a:off x="3939516" y="686991"/>
            <a:ext cx="1439167" cy="1166172"/>
          </a:xfrm>
          <a:prstGeom prst="hexago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 dirty="0"/>
          </a:p>
        </p:txBody>
      </p:sp>
      <p:sp>
        <p:nvSpPr>
          <p:cNvPr id="19" name="Beslutning 8"/>
          <p:cNvSpPr/>
          <p:nvPr/>
        </p:nvSpPr>
        <p:spPr>
          <a:xfrm>
            <a:off x="3939516" y="2112288"/>
            <a:ext cx="1439167" cy="1152525"/>
          </a:xfrm>
          <a:prstGeom prst="flowChartDecision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20" name="Beslutning 8"/>
          <p:cNvSpPr/>
          <p:nvPr/>
        </p:nvSpPr>
        <p:spPr>
          <a:xfrm>
            <a:off x="6823341" y="2144354"/>
            <a:ext cx="1439167" cy="1152525"/>
          </a:xfrm>
          <a:prstGeom prst="flowChartDecision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21" name="Beslutning 8"/>
          <p:cNvSpPr/>
          <p:nvPr/>
        </p:nvSpPr>
        <p:spPr>
          <a:xfrm>
            <a:off x="9711995" y="2144354"/>
            <a:ext cx="1439167" cy="1152525"/>
          </a:xfrm>
          <a:prstGeom prst="flowChartDecision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22" name="Heksagon 21"/>
          <p:cNvSpPr/>
          <p:nvPr/>
        </p:nvSpPr>
        <p:spPr>
          <a:xfrm rot="18102153">
            <a:off x="9877015" y="3467651"/>
            <a:ext cx="1125721" cy="1356205"/>
          </a:xfrm>
          <a:prstGeom prst="hexagon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23" name="Heksagon 22"/>
          <p:cNvSpPr/>
          <p:nvPr/>
        </p:nvSpPr>
        <p:spPr>
          <a:xfrm rot="18102153">
            <a:off x="6980063" y="3467650"/>
            <a:ext cx="1125721" cy="1356205"/>
          </a:xfrm>
          <a:prstGeom prst="hexagon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24" name="Heksagon 23"/>
          <p:cNvSpPr/>
          <p:nvPr/>
        </p:nvSpPr>
        <p:spPr>
          <a:xfrm rot="18102153">
            <a:off x="4096238" y="3467651"/>
            <a:ext cx="1125721" cy="1356205"/>
          </a:xfrm>
          <a:prstGeom prst="hexagon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a-DK"/>
          </a:p>
        </p:txBody>
      </p:sp>
      <p:sp>
        <p:nvSpPr>
          <p:cNvPr id="3" name="Syvkant 2"/>
          <p:cNvSpPr/>
          <p:nvPr/>
        </p:nvSpPr>
        <p:spPr>
          <a:xfrm>
            <a:off x="1068012" y="4994624"/>
            <a:ext cx="1430592" cy="1085576"/>
          </a:xfrm>
          <a:prstGeom prst="heptagon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25" name="Syvkant 24"/>
          <p:cNvSpPr/>
          <p:nvPr/>
        </p:nvSpPr>
        <p:spPr>
          <a:xfrm>
            <a:off x="6811020" y="4994624"/>
            <a:ext cx="1430592" cy="1085576"/>
          </a:xfrm>
          <a:prstGeom prst="heptagon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26" name="Syvkant 25"/>
          <p:cNvSpPr/>
          <p:nvPr/>
        </p:nvSpPr>
        <p:spPr>
          <a:xfrm>
            <a:off x="3939516" y="4995594"/>
            <a:ext cx="1430592" cy="1085576"/>
          </a:xfrm>
          <a:prstGeom prst="heptagon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27" name="Syvkant 26"/>
          <p:cNvSpPr/>
          <p:nvPr/>
        </p:nvSpPr>
        <p:spPr>
          <a:xfrm>
            <a:off x="9711995" y="4994624"/>
            <a:ext cx="1430592" cy="1085576"/>
          </a:xfrm>
          <a:prstGeom prst="heptagon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3191038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719618" y="750627"/>
            <a:ext cx="8948382" cy="4507173"/>
          </a:xfrm>
        </p:spPr>
        <p:txBody>
          <a:bodyPr>
            <a:normAutofit/>
          </a:bodyPr>
          <a:lstStyle/>
          <a:p>
            <a:pPr algn="l"/>
            <a:endParaRPr lang="da-DK" b="1" dirty="0"/>
          </a:p>
          <a:p>
            <a:pPr algn="l"/>
            <a:endParaRPr lang="da-DK" sz="36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da-DK" sz="3600" dirty="0"/>
          </a:p>
        </p:txBody>
      </p:sp>
      <p:pic>
        <p:nvPicPr>
          <p:cNvPr id="4" name="Billed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ktangel 4"/>
          <p:cNvSpPr/>
          <p:nvPr/>
        </p:nvSpPr>
        <p:spPr>
          <a:xfrm>
            <a:off x="1778000" y="876638"/>
            <a:ext cx="883920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da-DK" sz="2400" b="1" i="1" dirty="0"/>
          </a:p>
          <a:p>
            <a:pPr algn="ctr"/>
            <a:r>
              <a:rPr lang="da-DK" sz="2400" b="1" i="1" dirty="0"/>
              <a:t>Dette materiale er udarbejdet af Sanne Pogager.</a:t>
            </a:r>
          </a:p>
          <a:p>
            <a:endParaRPr lang="da-DK" sz="3200" b="1" dirty="0"/>
          </a:p>
          <a:p>
            <a:r>
              <a:rPr lang="da-DK" sz="2400" b="1" dirty="0"/>
              <a:t>Big Dot-rammen er hentet her:</a:t>
            </a:r>
            <a:endParaRPr lang="da-DK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0025" y="2605088"/>
            <a:ext cx="5086350" cy="317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21353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Kont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ont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1053</TotalTime>
  <Words>137</Words>
  <Application>Microsoft Office PowerPoint</Application>
  <PresentationFormat>Widescreen</PresentationFormat>
  <Paragraphs>30</Paragraphs>
  <Slides>7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3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Office-tema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Sanne Pogager Jensen</dc:creator>
  <cp:lastModifiedBy>Sanne Pogager Jensen Soendersoeskolen</cp:lastModifiedBy>
  <cp:revision>19</cp:revision>
  <dcterms:created xsi:type="dcterms:W3CDTF">2017-01-28T16:38:40Z</dcterms:created>
  <dcterms:modified xsi:type="dcterms:W3CDTF">2017-04-04T21:07:06Z</dcterms:modified>
</cp:coreProperties>
</file>