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906000" cy="6858000" type="A4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200" y="-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99957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5062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07575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61836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91423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49172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10825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45327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83144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34321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66127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0E395-ED42-4A1C-AACB-32723E1E682C}" type="datetimeFigureOut">
              <a:rPr lang="da-DK" smtClean="0"/>
              <a:t>29-01-2018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46079-EB0F-4098-85D1-2519A3CBCA7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96996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led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15" y="188640"/>
            <a:ext cx="9549953" cy="6480720"/>
          </a:xfrm>
          <a:prstGeom prst="rect">
            <a:avLst/>
          </a:prstGeom>
        </p:spPr>
      </p:pic>
      <p:sp>
        <p:nvSpPr>
          <p:cNvPr id="4" name="Tekstboks 3"/>
          <p:cNvSpPr txBox="1"/>
          <p:nvPr/>
        </p:nvSpPr>
        <p:spPr>
          <a:xfrm>
            <a:off x="632520" y="980728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6000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Ugens barn</a:t>
            </a:r>
          </a:p>
          <a:p>
            <a:pPr algn="ctr"/>
            <a:r>
              <a:rPr lang="da-DK" sz="6000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”Navne-skabelon”</a:t>
            </a:r>
            <a:endParaRPr lang="da-DK" sz="6000" dirty="0">
              <a:latin typeface="Chelsea Market" panose="02000000000000000000" pitchFamily="2" charset="0"/>
              <a:ea typeface="Chelsea Market" panose="02000000000000000000" pitchFamily="2" charset="0"/>
            </a:endParaRPr>
          </a:p>
        </p:txBody>
      </p:sp>
      <p:sp>
        <p:nvSpPr>
          <p:cNvPr id="9" name="Tekstboks 8"/>
          <p:cNvSpPr txBox="1"/>
          <p:nvPr/>
        </p:nvSpPr>
        <p:spPr>
          <a:xfrm>
            <a:off x="776536" y="2918560"/>
            <a:ext cx="8352928" cy="2369880"/>
          </a:xfrm>
          <a:prstGeom prst="rect">
            <a:avLst/>
          </a:prstGeom>
          <a:noFill/>
          <a:ln w="19050"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97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624879" y="332656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3600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Vejledning</a:t>
            </a:r>
            <a:endParaRPr lang="da-DK" sz="3600" dirty="0">
              <a:latin typeface="Chelsea Market" panose="02000000000000000000" pitchFamily="2" charset="0"/>
              <a:ea typeface="Chelsea Market" panose="02000000000000000000" pitchFamily="2" charset="0"/>
            </a:endParaRPr>
          </a:p>
        </p:txBody>
      </p:sp>
      <p:sp>
        <p:nvSpPr>
          <p:cNvPr id="2" name="Tekstboks 1"/>
          <p:cNvSpPr txBox="1"/>
          <p:nvPr/>
        </p:nvSpPr>
        <p:spPr>
          <a:xfrm>
            <a:off x="624880" y="1268760"/>
            <a:ext cx="864096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b="1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Sådan gør du</a:t>
            </a:r>
          </a:p>
          <a:p>
            <a:r>
              <a:rPr lang="da-DK" sz="1600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Skriv dine elevers navne ind på de efterfølgende ark. </a:t>
            </a:r>
          </a:p>
          <a:p>
            <a:r>
              <a:rPr lang="da-DK" sz="1600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Print, laminér og klip </a:t>
            </a:r>
            <a:r>
              <a:rPr lang="da-DK" sz="1600" dirty="0" err="1" smtClean="0">
                <a:latin typeface="Chelsea Market" panose="02000000000000000000" pitchFamily="2" charset="0"/>
                <a:ea typeface="Chelsea Market" panose="02000000000000000000" pitchFamily="2" charset="0"/>
              </a:rPr>
              <a:t>navne-skiltene</a:t>
            </a:r>
            <a:r>
              <a:rPr lang="da-DK" sz="1600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 ud.  </a:t>
            </a:r>
          </a:p>
          <a:p>
            <a:endParaRPr lang="da-DK" sz="1600" dirty="0">
              <a:latin typeface="Chelsea Market" panose="02000000000000000000" pitchFamily="2" charset="0"/>
              <a:ea typeface="Chelsea Market" panose="02000000000000000000" pitchFamily="2" charset="0"/>
            </a:endParaRPr>
          </a:p>
          <a:p>
            <a:r>
              <a:rPr lang="da-DK" sz="1600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Sæt et stykke ”lærer-tyggegummi” bag på navneskiltene, og brug dem på plakaten ”Ugens barn”. </a:t>
            </a:r>
          </a:p>
          <a:p>
            <a:endParaRPr lang="da-DK" sz="1600" dirty="0">
              <a:latin typeface="Chelsea Market" panose="02000000000000000000" pitchFamily="2" charset="0"/>
              <a:ea typeface="Chelsea Market" panose="02000000000000000000" pitchFamily="2" charset="0"/>
            </a:endParaRPr>
          </a:p>
          <a:p>
            <a:pPr algn="r"/>
            <a:r>
              <a:rPr lang="da-DK" sz="1600" dirty="0" smtClean="0">
                <a:latin typeface="Chelsea Market" panose="02000000000000000000" pitchFamily="2" charset="0"/>
                <a:ea typeface="Chelsea Market" panose="02000000000000000000" pitchFamily="2" charset="0"/>
              </a:rPr>
              <a:t>Rigtig god fornøjelse </a:t>
            </a:r>
            <a:r>
              <a:rPr lang="da-DK" sz="1600" dirty="0" smtClean="0">
                <a:latin typeface="Chelsea Market" panose="02000000000000000000" pitchFamily="2" charset="0"/>
                <a:ea typeface="Chelsea Market" panose="02000000000000000000" pitchFamily="2" charset="0"/>
                <a:sym typeface="Wingdings" panose="05000000000000000000" pitchFamily="2" charset="2"/>
              </a:rPr>
              <a:t> 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6535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1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chemeClr val="accent5">
                  <a:lumMod val="75000"/>
                </a:schemeClr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6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0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chemeClr val="accent5">
                  <a:lumMod val="75000"/>
                </a:schemeClr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42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44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chemeClr val="accent5">
                  <a:lumMod val="75000"/>
                </a:schemeClr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91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47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chemeClr val="accent5">
                  <a:lumMod val="75000"/>
                </a:schemeClr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41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59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chemeClr val="accent5">
                  <a:lumMod val="75000"/>
                </a:schemeClr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18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73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chemeClr val="accent5">
                  <a:lumMod val="75000"/>
                </a:schemeClr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79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chemeClr val="accent5">
                  <a:lumMod val="75000"/>
                </a:schemeClr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35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boks 11"/>
          <p:cNvSpPr txBox="1"/>
          <p:nvPr/>
        </p:nvSpPr>
        <p:spPr>
          <a:xfrm>
            <a:off x="625689" y="3933056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625689" y="548680"/>
            <a:ext cx="8640960" cy="236988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da-DK" dirty="0" smtClean="0">
              <a:solidFill>
                <a:srgbClr val="FF0000"/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da-DK" sz="11000" dirty="0" smtClean="0">
                <a:solidFill>
                  <a:schemeClr val="accent5">
                    <a:lumMod val="75000"/>
                  </a:schemeClr>
                </a:solidFill>
                <a:latin typeface="Berlin Sans FB" panose="020E0602020502020306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Elevens navn</a:t>
            </a:r>
          </a:p>
          <a:p>
            <a:pPr algn="ctr"/>
            <a:endParaRPr lang="da-DK" dirty="0">
              <a:solidFill>
                <a:schemeClr val="accent5">
                  <a:lumMod val="75000"/>
                </a:schemeClr>
              </a:solidFill>
              <a:latin typeface="Berlin Sans FB" panose="020E0602020502020306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68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108</Words>
  <Application>Microsoft Office PowerPoint</Application>
  <PresentationFormat>A4 (210 x 297 mm)</PresentationFormat>
  <Paragraphs>68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16</vt:i4>
      </vt:variant>
    </vt:vector>
  </HeadingPairs>
  <TitlesOfParts>
    <vt:vector size="17" baseType="lpstr">
      <vt:lpstr>Kontortema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Windows-bruger</dc:creator>
  <cp:lastModifiedBy>Windows-bruger</cp:lastModifiedBy>
  <cp:revision>3</cp:revision>
  <dcterms:created xsi:type="dcterms:W3CDTF">2018-01-29T09:02:55Z</dcterms:created>
  <dcterms:modified xsi:type="dcterms:W3CDTF">2018-01-29T09:37:01Z</dcterms:modified>
</cp:coreProperties>
</file>