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7" r:id="rId3"/>
    <p:sldId id="262" r:id="rId4"/>
    <p:sldId id="261" r:id="rId5"/>
    <p:sldId id="263" r:id="rId6"/>
    <p:sldId id="264" r:id="rId7"/>
    <p:sldId id="265" r:id="rId8"/>
    <p:sldId id="256" r:id="rId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8" autoAdjust="0"/>
    <p:restoredTop sz="94660"/>
  </p:normalViewPr>
  <p:slideViewPr>
    <p:cSldViewPr snapToGrid="0">
      <p:cViewPr>
        <p:scale>
          <a:sx n="80" d="100"/>
          <a:sy n="80" d="100"/>
        </p:scale>
        <p:origin x="-1411" y="-29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88359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79480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91854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9079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06915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97491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2777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07114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24000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7855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27201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6F714-2CA7-4828-882A-F2865A5A5F79}" type="datetimeFigureOut">
              <a:rPr lang="da-DK" smtClean="0"/>
              <a:t>01-01-2018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3C463-0EDB-45D8-B153-B4F4BC0C3BF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3762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xmlns="" id="{91FB387C-511F-4591-937A-BD45AAD92E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87" y="2249566"/>
            <a:ext cx="6054026" cy="4171081"/>
          </a:xfrm>
          <a:prstGeom prst="rect">
            <a:avLst/>
          </a:prstGeom>
        </p:spPr>
      </p:pic>
      <p:sp>
        <p:nvSpPr>
          <p:cNvPr id="6" name="Tekstfelt 5">
            <a:extLst>
              <a:ext uri="{FF2B5EF4-FFF2-40B4-BE49-F238E27FC236}">
                <a16:creationId xmlns:a16="http://schemas.microsoft.com/office/drawing/2014/main" xmlns="" id="{E70955F8-1656-46ED-8C54-E88F00A25617}"/>
              </a:ext>
            </a:extLst>
          </p:cNvPr>
          <p:cNvSpPr txBox="1"/>
          <p:nvPr/>
        </p:nvSpPr>
        <p:spPr>
          <a:xfrm>
            <a:off x="2246617" y="3166407"/>
            <a:ext cx="35844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dirty="0">
                <a:latin typeface="DK Prince Frog" panose="02000000000000000000" pitchFamily="50" charset="0"/>
              </a:rPr>
              <a:t>Hvordan bliver 2018?</a:t>
            </a:r>
          </a:p>
        </p:txBody>
      </p:sp>
      <p:pic>
        <p:nvPicPr>
          <p:cNvPr id="12" name="Billede 11">
            <a:extLst>
              <a:ext uri="{FF2B5EF4-FFF2-40B4-BE49-F238E27FC236}">
                <a16:creationId xmlns:a16="http://schemas.microsoft.com/office/drawing/2014/main" xmlns="" id="{58666784-6B1C-4BCA-B7BC-CAFC21C4D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993" y="770977"/>
            <a:ext cx="2938990" cy="5544895"/>
          </a:xfrm>
          <a:prstGeom prst="rect">
            <a:avLst/>
          </a:prstGeo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xmlns="" id="{A8335075-1FA3-4617-AADB-2FB7764F56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555" t="-185" r="66257" b="13575"/>
          <a:stretch/>
        </p:blipFill>
        <p:spPr>
          <a:xfrm>
            <a:off x="5283383" y="1314000"/>
            <a:ext cx="2927220" cy="5544000"/>
          </a:xfrm>
          <a:prstGeom prst="rect">
            <a:avLst/>
          </a:prstGeom>
        </p:spPr>
      </p:pic>
      <p:pic>
        <p:nvPicPr>
          <p:cNvPr id="20" name="Billede 19">
            <a:extLst>
              <a:ext uri="{FF2B5EF4-FFF2-40B4-BE49-F238E27FC236}">
                <a16:creationId xmlns:a16="http://schemas.microsoft.com/office/drawing/2014/main" xmlns="" id="{9290FEC1-05FA-461E-BE5B-1A1762603C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7416" y="-196156"/>
            <a:ext cx="3775584" cy="395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676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xmlns="" id="{B0DBAE45-4EA1-4CB3-A46F-A69E4F2D4A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677">
            <a:off x="445861" y="3470226"/>
            <a:ext cx="4336875" cy="2988000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xmlns="" id="{50A54ED7-B717-4800-BFC3-DAD450F1E0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312">
            <a:off x="5303540" y="111023"/>
            <a:ext cx="4336875" cy="2988000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xmlns="" id="{34B271FA-E595-4F38-A641-57062D1AB8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1084">
            <a:off x="165525" y="252509"/>
            <a:ext cx="4336875" cy="2988000"/>
          </a:xfrm>
          <a:prstGeom prst="rect">
            <a:avLst/>
          </a:prstGeom>
        </p:spPr>
      </p:pic>
      <p:pic>
        <p:nvPicPr>
          <p:cNvPr id="17" name="Billede 16">
            <a:extLst>
              <a:ext uri="{FF2B5EF4-FFF2-40B4-BE49-F238E27FC236}">
                <a16:creationId xmlns:a16="http://schemas.microsoft.com/office/drawing/2014/main" xmlns="" id="{E36244CA-B1C2-451C-BE1E-20EE22B8C0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9089">
            <a:off x="5171911" y="3469638"/>
            <a:ext cx="4336875" cy="2988000"/>
          </a:xfrm>
          <a:prstGeom prst="rect">
            <a:avLst/>
          </a:prstGeom>
        </p:spPr>
      </p:pic>
      <p:sp>
        <p:nvSpPr>
          <p:cNvPr id="18" name="Rektangel 17">
            <a:extLst>
              <a:ext uri="{FF2B5EF4-FFF2-40B4-BE49-F238E27FC236}">
                <a16:creationId xmlns:a16="http://schemas.microsoft.com/office/drawing/2014/main" xmlns="" id="{0D1A858F-C62B-4C7D-B63F-89234837730F}"/>
              </a:ext>
            </a:extLst>
          </p:cNvPr>
          <p:cNvSpPr/>
          <p:nvPr/>
        </p:nvSpPr>
        <p:spPr>
          <a:xfrm rot="21194219">
            <a:off x="1731224" y="781117"/>
            <a:ext cx="2414669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Hvor mange cm vil jeg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vokse i højden 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2" name="Rektangel: afrundede hjørner 21">
            <a:extLst>
              <a:ext uri="{FF2B5EF4-FFF2-40B4-BE49-F238E27FC236}">
                <a16:creationId xmlns:a16="http://schemas.microsoft.com/office/drawing/2014/main" xmlns="" id="{FC936027-63F3-43BA-9714-876096043E19}"/>
              </a:ext>
            </a:extLst>
          </p:cNvPr>
          <p:cNvSpPr/>
          <p:nvPr/>
        </p:nvSpPr>
        <p:spPr>
          <a:xfrm rot="21197405">
            <a:off x="4034854" y="5394866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xmlns="" id="{DDDCCD7D-2685-4051-9D67-0DC0BFB7CBF9}"/>
              </a:ext>
            </a:extLst>
          </p:cNvPr>
          <p:cNvSpPr/>
          <p:nvPr/>
        </p:nvSpPr>
        <p:spPr>
          <a:xfrm rot="21174614">
            <a:off x="2002441" y="4008566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Bliver jeg storesøster/bror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4" name="Rektangel: afrundede hjørner 23">
            <a:extLst>
              <a:ext uri="{FF2B5EF4-FFF2-40B4-BE49-F238E27FC236}">
                <a16:creationId xmlns:a16="http://schemas.microsoft.com/office/drawing/2014/main" xmlns="" id="{570E6C9C-E44F-473C-911C-EBA2B9426C14}"/>
              </a:ext>
            </a:extLst>
          </p:cNvPr>
          <p:cNvSpPr/>
          <p:nvPr/>
        </p:nvSpPr>
        <p:spPr>
          <a:xfrm rot="21197405">
            <a:off x="3758564" y="218666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xmlns="" id="{3DE73633-4D73-465A-BCF1-D206A15F9A95}"/>
              </a:ext>
            </a:extLst>
          </p:cNvPr>
          <p:cNvSpPr/>
          <p:nvPr/>
        </p:nvSpPr>
        <p:spPr>
          <a:xfrm rot="173917">
            <a:off x="6850377" y="758269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Får jeg et nyt kæledyr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6" name="Rektangel 25">
            <a:extLst>
              <a:ext uri="{FF2B5EF4-FFF2-40B4-BE49-F238E27FC236}">
                <a16:creationId xmlns:a16="http://schemas.microsoft.com/office/drawing/2014/main" xmlns="" id="{FA4A90CF-8C02-4CC0-9E25-528A7985EA28}"/>
              </a:ext>
            </a:extLst>
          </p:cNvPr>
          <p:cNvSpPr/>
          <p:nvPr/>
        </p:nvSpPr>
        <p:spPr>
          <a:xfrm rot="333582">
            <a:off x="6714300" y="4118583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Hvad skal jeg lave i sommerferien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7" name="Rektangel: afrundede hjørner 26">
            <a:extLst>
              <a:ext uri="{FF2B5EF4-FFF2-40B4-BE49-F238E27FC236}">
                <a16:creationId xmlns:a16="http://schemas.microsoft.com/office/drawing/2014/main" xmlns="" id="{76E81D2A-7B3E-4257-A49B-84E355E1D097}"/>
              </a:ext>
            </a:extLst>
          </p:cNvPr>
          <p:cNvSpPr/>
          <p:nvPr/>
        </p:nvSpPr>
        <p:spPr>
          <a:xfrm rot="197842">
            <a:off x="8759189" y="2300540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8" name="Rektangel: afrundede hjørner 27">
            <a:extLst>
              <a:ext uri="{FF2B5EF4-FFF2-40B4-BE49-F238E27FC236}">
                <a16:creationId xmlns:a16="http://schemas.microsoft.com/office/drawing/2014/main" xmlns="" id="{215CC042-3103-48B7-BC59-E70718E6705B}"/>
              </a:ext>
            </a:extLst>
          </p:cNvPr>
          <p:cNvSpPr/>
          <p:nvPr/>
        </p:nvSpPr>
        <p:spPr>
          <a:xfrm rot="308181">
            <a:off x="8572758" y="570235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7925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ktangel: afrundede hjørner 21">
            <a:extLst>
              <a:ext uri="{FF2B5EF4-FFF2-40B4-BE49-F238E27FC236}">
                <a16:creationId xmlns:a16="http://schemas.microsoft.com/office/drawing/2014/main" xmlns="" id="{FC936027-63F3-43BA-9714-876096043E19}"/>
              </a:ext>
            </a:extLst>
          </p:cNvPr>
          <p:cNvSpPr/>
          <p:nvPr/>
        </p:nvSpPr>
        <p:spPr>
          <a:xfrm rot="21197405">
            <a:off x="4101529" y="5413916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4" name="Rektangel: afrundede hjørner 23">
            <a:extLst>
              <a:ext uri="{FF2B5EF4-FFF2-40B4-BE49-F238E27FC236}">
                <a16:creationId xmlns:a16="http://schemas.microsoft.com/office/drawing/2014/main" xmlns="" id="{570E6C9C-E44F-473C-911C-EBA2B9426C14}"/>
              </a:ext>
            </a:extLst>
          </p:cNvPr>
          <p:cNvSpPr/>
          <p:nvPr/>
        </p:nvSpPr>
        <p:spPr>
          <a:xfrm rot="21197405">
            <a:off x="3768089" y="218666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8" name="Rektangel: afrundede hjørner 27">
            <a:extLst>
              <a:ext uri="{FF2B5EF4-FFF2-40B4-BE49-F238E27FC236}">
                <a16:creationId xmlns:a16="http://schemas.microsoft.com/office/drawing/2014/main" xmlns="" id="{215CC042-3103-48B7-BC59-E70718E6705B}"/>
              </a:ext>
            </a:extLst>
          </p:cNvPr>
          <p:cNvSpPr/>
          <p:nvPr/>
        </p:nvSpPr>
        <p:spPr>
          <a:xfrm rot="308181">
            <a:off x="8629908" y="570235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14" name="Billede 13">
            <a:extLst>
              <a:ext uri="{FF2B5EF4-FFF2-40B4-BE49-F238E27FC236}">
                <a16:creationId xmlns:a16="http://schemas.microsoft.com/office/drawing/2014/main" xmlns="" id="{7DBB2E9C-356E-4BB5-B308-34760A9AD9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4613">
            <a:off x="197289" y="269748"/>
            <a:ext cx="4336875" cy="2988000"/>
          </a:xfrm>
          <a:prstGeom prst="rect">
            <a:avLst/>
          </a:prstGeom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xmlns="" id="{7388DB39-67FB-484D-8889-292B8D2E7C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0439">
            <a:off x="427803" y="3540911"/>
            <a:ext cx="4336875" cy="2988000"/>
          </a:xfrm>
          <a:prstGeom prst="rect">
            <a:avLst/>
          </a:prstGeom>
        </p:spPr>
      </p:pic>
      <p:pic>
        <p:nvPicPr>
          <p:cNvPr id="16" name="Billede 15">
            <a:extLst>
              <a:ext uri="{FF2B5EF4-FFF2-40B4-BE49-F238E27FC236}">
                <a16:creationId xmlns:a16="http://schemas.microsoft.com/office/drawing/2014/main" xmlns="" id="{89D31B1D-0C82-4150-95EE-F99ACD5F76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357">
            <a:off x="5249761" y="128916"/>
            <a:ext cx="4336875" cy="2988000"/>
          </a:xfrm>
          <a:prstGeom prst="rect">
            <a:avLst/>
          </a:prstGeo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xmlns="" id="{D8DF724C-3D4C-4930-A263-64522A1662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3055">
            <a:off x="5099140" y="3540911"/>
            <a:ext cx="4336875" cy="2988000"/>
          </a:xfrm>
          <a:prstGeom prst="rect">
            <a:avLst/>
          </a:prstGeom>
        </p:spPr>
      </p:pic>
      <p:sp>
        <p:nvSpPr>
          <p:cNvPr id="20" name="Rektangel 19">
            <a:extLst>
              <a:ext uri="{FF2B5EF4-FFF2-40B4-BE49-F238E27FC236}">
                <a16:creationId xmlns:a16="http://schemas.microsoft.com/office/drawing/2014/main" xmlns="" id="{571C690D-25EA-4B5F-A1B4-56500420E7B7}"/>
              </a:ext>
            </a:extLst>
          </p:cNvPr>
          <p:cNvSpPr/>
          <p:nvPr/>
        </p:nvSpPr>
        <p:spPr>
          <a:xfrm rot="21194219">
            <a:off x="1740749" y="798522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Hvem bliver mit største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idol i 2018? 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xmlns="" id="{4E3A24CA-483D-49E0-A9A2-9A5C1F8F653E}"/>
              </a:ext>
            </a:extLst>
          </p:cNvPr>
          <p:cNvSpPr/>
          <p:nvPr/>
        </p:nvSpPr>
        <p:spPr>
          <a:xfrm rot="21168696">
            <a:off x="1979596" y="4078780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Kommer jeg på skadestuen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xmlns="" id="{35A60247-71F3-403C-84DF-A48984093CF4}"/>
              </a:ext>
            </a:extLst>
          </p:cNvPr>
          <p:cNvSpPr/>
          <p:nvPr/>
        </p:nvSpPr>
        <p:spPr>
          <a:xfrm rot="154271">
            <a:off x="6798526" y="770082"/>
            <a:ext cx="24146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Begynder jeg til en ny fritidsaktivitet i 2018?</a:t>
            </a:r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xmlns="" id="{8D550FD7-0E99-457A-A0AB-5EE2482B0934}"/>
              </a:ext>
            </a:extLst>
          </p:cNvPr>
          <p:cNvSpPr/>
          <p:nvPr/>
        </p:nvSpPr>
        <p:spPr>
          <a:xfrm rot="289732">
            <a:off x="6646949" y="4223797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Får jeg en ny livret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31" name="Rektangel: afrundede hjørner 30">
            <a:extLst>
              <a:ext uri="{FF2B5EF4-FFF2-40B4-BE49-F238E27FC236}">
                <a16:creationId xmlns:a16="http://schemas.microsoft.com/office/drawing/2014/main" xmlns="" id="{EBE99FF8-4821-436C-9562-ACB90F3B1866}"/>
              </a:ext>
            </a:extLst>
          </p:cNvPr>
          <p:cNvSpPr/>
          <p:nvPr/>
        </p:nvSpPr>
        <p:spPr>
          <a:xfrm rot="21197405">
            <a:off x="3739514" y="218666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32" name="Rektangel: afrundede hjørner 31">
            <a:extLst>
              <a:ext uri="{FF2B5EF4-FFF2-40B4-BE49-F238E27FC236}">
                <a16:creationId xmlns:a16="http://schemas.microsoft.com/office/drawing/2014/main" xmlns="" id="{96808BE4-52D5-41E0-8880-C22CFCAB3A58}"/>
              </a:ext>
            </a:extLst>
          </p:cNvPr>
          <p:cNvSpPr/>
          <p:nvPr/>
        </p:nvSpPr>
        <p:spPr>
          <a:xfrm rot="158090">
            <a:off x="8700663" y="2238641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33" name="Rektangel: afrundede hjørner 32">
            <a:extLst>
              <a:ext uri="{FF2B5EF4-FFF2-40B4-BE49-F238E27FC236}">
                <a16:creationId xmlns:a16="http://schemas.microsoft.com/office/drawing/2014/main" xmlns="" id="{37D20130-D346-40F6-AFB8-7AFFCA1DAA55}"/>
              </a:ext>
            </a:extLst>
          </p:cNvPr>
          <p:cNvSpPr/>
          <p:nvPr/>
        </p:nvSpPr>
        <p:spPr>
          <a:xfrm rot="275397">
            <a:off x="8508053" y="578171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34" name="Rektangel: afrundede hjørner 33">
            <a:extLst>
              <a:ext uri="{FF2B5EF4-FFF2-40B4-BE49-F238E27FC236}">
                <a16:creationId xmlns:a16="http://schemas.microsoft.com/office/drawing/2014/main" xmlns="" id="{A8C324D2-018F-47D3-8E63-FDAD0D11F8D5}"/>
              </a:ext>
            </a:extLst>
          </p:cNvPr>
          <p:cNvSpPr/>
          <p:nvPr/>
        </p:nvSpPr>
        <p:spPr>
          <a:xfrm rot="21197405">
            <a:off x="4003666" y="545544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36971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xmlns="" id="{B0DBAE45-4EA1-4CB3-A46F-A69E4F2D4A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677">
            <a:off x="445861" y="3470226"/>
            <a:ext cx="4336875" cy="2988000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xmlns="" id="{50A54ED7-B717-4800-BFC3-DAD450F1E0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312">
            <a:off x="5303540" y="111023"/>
            <a:ext cx="4336875" cy="2988000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xmlns="" id="{34B271FA-E595-4F38-A641-57062D1AB8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1084">
            <a:off x="165525" y="252509"/>
            <a:ext cx="4336875" cy="2988000"/>
          </a:xfrm>
          <a:prstGeom prst="rect">
            <a:avLst/>
          </a:prstGeom>
        </p:spPr>
      </p:pic>
      <p:pic>
        <p:nvPicPr>
          <p:cNvPr id="17" name="Billede 16">
            <a:extLst>
              <a:ext uri="{FF2B5EF4-FFF2-40B4-BE49-F238E27FC236}">
                <a16:creationId xmlns:a16="http://schemas.microsoft.com/office/drawing/2014/main" xmlns="" id="{E36244CA-B1C2-451C-BE1E-20EE22B8C0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9089">
            <a:off x="5171911" y="3469638"/>
            <a:ext cx="4336875" cy="2988000"/>
          </a:xfrm>
          <a:prstGeom prst="rect">
            <a:avLst/>
          </a:prstGeom>
        </p:spPr>
      </p:pic>
      <p:sp>
        <p:nvSpPr>
          <p:cNvPr id="18" name="Rektangel 17">
            <a:extLst>
              <a:ext uri="{FF2B5EF4-FFF2-40B4-BE49-F238E27FC236}">
                <a16:creationId xmlns:a16="http://schemas.microsoft.com/office/drawing/2014/main" xmlns="" id="{0D1A858F-C62B-4C7D-B63F-89234837730F}"/>
              </a:ext>
            </a:extLst>
          </p:cNvPr>
          <p:cNvSpPr/>
          <p:nvPr/>
        </p:nvSpPr>
        <p:spPr>
          <a:xfrm rot="21194219">
            <a:off x="1721699" y="788997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Kommer der sne i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julen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2" name="Rektangel: afrundede hjørner 21">
            <a:extLst>
              <a:ext uri="{FF2B5EF4-FFF2-40B4-BE49-F238E27FC236}">
                <a16:creationId xmlns:a16="http://schemas.microsoft.com/office/drawing/2014/main" xmlns="" id="{FC936027-63F3-43BA-9714-876096043E19}"/>
              </a:ext>
            </a:extLst>
          </p:cNvPr>
          <p:cNvSpPr/>
          <p:nvPr/>
        </p:nvSpPr>
        <p:spPr>
          <a:xfrm rot="21197405">
            <a:off x="4015804" y="5413916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xmlns="" id="{DDDCCD7D-2685-4051-9D67-0DC0BFB7CBF9}"/>
              </a:ext>
            </a:extLst>
          </p:cNvPr>
          <p:cNvSpPr/>
          <p:nvPr/>
        </p:nvSpPr>
        <p:spPr>
          <a:xfrm rot="21174614">
            <a:off x="1992916" y="4008566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Hvem vinder mandelgaven 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4" name="Rektangel: afrundede hjørner 23">
            <a:extLst>
              <a:ext uri="{FF2B5EF4-FFF2-40B4-BE49-F238E27FC236}">
                <a16:creationId xmlns:a16="http://schemas.microsoft.com/office/drawing/2014/main" xmlns="" id="{570E6C9C-E44F-473C-911C-EBA2B9426C14}"/>
              </a:ext>
            </a:extLst>
          </p:cNvPr>
          <p:cNvSpPr/>
          <p:nvPr/>
        </p:nvSpPr>
        <p:spPr>
          <a:xfrm rot="21197405">
            <a:off x="3739514" y="218666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xmlns="" id="{3DE73633-4D73-465A-BCF1-D206A15F9A95}"/>
              </a:ext>
            </a:extLst>
          </p:cNvPr>
          <p:cNvSpPr/>
          <p:nvPr/>
        </p:nvSpPr>
        <p:spPr>
          <a:xfrm rot="173917">
            <a:off x="6859902" y="758269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Hvem skal jeg holde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nytår med?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6" name="Rektangel 25">
            <a:extLst>
              <a:ext uri="{FF2B5EF4-FFF2-40B4-BE49-F238E27FC236}">
                <a16:creationId xmlns:a16="http://schemas.microsoft.com/office/drawing/2014/main" xmlns="" id="{FA4A90CF-8C02-4CC0-9E25-528A7985EA28}"/>
              </a:ext>
            </a:extLst>
          </p:cNvPr>
          <p:cNvSpPr/>
          <p:nvPr/>
        </p:nvSpPr>
        <p:spPr>
          <a:xfrm rot="333582">
            <a:off x="6714300" y="4118583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Får jeg en ny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klassekammerat?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7" name="Rektangel: afrundede hjørner 26">
            <a:extLst>
              <a:ext uri="{FF2B5EF4-FFF2-40B4-BE49-F238E27FC236}">
                <a16:creationId xmlns:a16="http://schemas.microsoft.com/office/drawing/2014/main" xmlns="" id="{76E81D2A-7B3E-4257-A49B-84E355E1D097}"/>
              </a:ext>
            </a:extLst>
          </p:cNvPr>
          <p:cNvSpPr/>
          <p:nvPr/>
        </p:nvSpPr>
        <p:spPr>
          <a:xfrm rot="197842">
            <a:off x="8768714" y="2300540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8" name="Rektangel: afrundede hjørner 27">
            <a:extLst>
              <a:ext uri="{FF2B5EF4-FFF2-40B4-BE49-F238E27FC236}">
                <a16:creationId xmlns:a16="http://schemas.microsoft.com/office/drawing/2014/main" xmlns="" id="{215CC042-3103-48B7-BC59-E70718E6705B}"/>
              </a:ext>
            </a:extLst>
          </p:cNvPr>
          <p:cNvSpPr/>
          <p:nvPr/>
        </p:nvSpPr>
        <p:spPr>
          <a:xfrm rot="308181">
            <a:off x="8582283" y="570235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19867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ktangel: afrundede hjørner 21">
            <a:extLst>
              <a:ext uri="{FF2B5EF4-FFF2-40B4-BE49-F238E27FC236}">
                <a16:creationId xmlns:a16="http://schemas.microsoft.com/office/drawing/2014/main" xmlns="" id="{FC936027-63F3-43BA-9714-876096043E19}"/>
              </a:ext>
            </a:extLst>
          </p:cNvPr>
          <p:cNvSpPr/>
          <p:nvPr/>
        </p:nvSpPr>
        <p:spPr>
          <a:xfrm rot="21197405">
            <a:off x="4101529" y="5413916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4" name="Rektangel: afrundede hjørner 23">
            <a:extLst>
              <a:ext uri="{FF2B5EF4-FFF2-40B4-BE49-F238E27FC236}">
                <a16:creationId xmlns:a16="http://schemas.microsoft.com/office/drawing/2014/main" xmlns="" id="{570E6C9C-E44F-473C-911C-EBA2B9426C14}"/>
              </a:ext>
            </a:extLst>
          </p:cNvPr>
          <p:cNvSpPr/>
          <p:nvPr/>
        </p:nvSpPr>
        <p:spPr>
          <a:xfrm rot="21197405">
            <a:off x="3768089" y="218666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8" name="Rektangel: afrundede hjørner 27">
            <a:extLst>
              <a:ext uri="{FF2B5EF4-FFF2-40B4-BE49-F238E27FC236}">
                <a16:creationId xmlns:a16="http://schemas.microsoft.com/office/drawing/2014/main" xmlns="" id="{215CC042-3103-48B7-BC59-E70718E6705B}"/>
              </a:ext>
            </a:extLst>
          </p:cNvPr>
          <p:cNvSpPr/>
          <p:nvPr/>
        </p:nvSpPr>
        <p:spPr>
          <a:xfrm rot="308181">
            <a:off x="8629908" y="570235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14" name="Billede 13">
            <a:extLst>
              <a:ext uri="{FF2B5EF4-FFF2-40B4-BE49-F238E27FC236}">
                <a16:creationId xmlns:a16="http://schemas.microsoft.com/office/drawing/2014/main" xmlns="" id="{7DBB2E9C-356E-4BB5-B308-34760A9AD9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4613">
            <a:off x="197289" y="269748"/>
            <a:ext cx="4336875" cy="2988000"/>
          </a:xfrm>
          <a:prstGeom prst="rect">
            <a:avLst/>
          </a:prstGeom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xmlns="" id="{7388DB39-67FB-484D-8889-292B8D2E7C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0439">
            <a:off x="427803" y="3540911"/>
            <a:ext cx="4336875" cy="2988000"/>
          </a:xfrm>
          <a:prstGeom prst="rect">
            <a:avLst/>
          </a:prstGeom>
        </p:spPr>
      </p:pic>
      <p:pic>
        <p:nvPicPr>
          <p:cNvPr id="16" name="Billede 15">
            <a:extLst>
              <a:ext uri="{FF2B5EF4-FFF2-40B4-BE49-F238E27FC236}">
                <a16:creationId xmlns:a16="http://schemas.microsoft.com/office/drawing/2014/main" xmlns="" id="{89D31B1D-0C82-4150-95EE-F99ACD5F76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357">
            <a:off x="5249761" y="128916"/>
            <a:ext cx="4336875" cy="2988000"/>
          </a:xfrm>
          <a:prstGeom prst="rect">
            <a:avLst/>
          </a:prstGeo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xmlns="" id="{D8DF724C-3D4C-4930-A263-64522A1662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3055">
            <a:off x="5099140" y="3540911"/>
            <a:ext cx="4336875" cy="2988000"/>
          </a:xfrm>
          <a:prstGeom prst="rect">
            <a:avLst/>
          </a:prstGeom>
        </p:spPr>
      </p:pic>
      <p:sp>
        <p:nvSpPr>
          <p:cNvPr id="20" name="Rektangel 19">
            <a:extLst>
              <a:ext uri="{FF2B5EF4-FFF2-40B4-BE49-F238E27FC236}">
                <a16:creationId xmlns:a16="http://schemas.microsoft.com/office/drawing/2014/main" xmlns="" id="{571C690D-25EA-4B5F-A1B4-56500420E7B7}"/>
              </a:ext>
            </a:extLst>
          </p:cNvPr>
          <p:cNvSpPr/>
          <p:nvPr/>
        </p:nvSpPr>
        <p:spPr>
          <a:xfrm rot="21194219">
            <a:off x="1740749" y="798522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Hvilke film vil jeg gerne se 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>i 2018? 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xmlns="" id="{4E3A24CA-483D-49E0-A9A2-9A5C1F8F653E}"/>
              </a:ext>
            </a:extLst>
          </p:cNvPr>
          <p:cNvSpPr/>
          <p:nvPr/>
        </p:nvSpPr>
        <p:spPr>
          <a:xfrm rot="21168696">
            <a:off x="1979596" y="4078780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Hvilken </a:t>
            </a:r>
            <a:r>
              <a:rPr lang="da-DK" sz="1600" dirty="0" err="1">
                <a:latin typeface="DK Prince Frog" panose="02000000000000000000" pitchFamily="50" charset="0"/>
              </a:rPr>
              <a:t>TV-serie</a:t>
            </a:r>
            <a:r>
              <a:rPr lang="da-DK" sz="1600" dirty="0">
                <a:latin typeface="DK Prince Frog" panose="02000000000000000000" pitchFamily="50" charset="0"/>
              </a:rPr>
              <a:t> vil jeg gerne se 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xmlns="" id="{35A60247-71F3-403C-84DF-A48984093CF4}"/>
              </a:ext>
            </a:extLst>
          </p:cNvPr>
          <p:cNvSpPr/>
          <p:nvPr/>
        </p:nvSpPr>
        <p:spPr>
          <a:xfrm rot="154271">
            <a:off x="6798526" y="770082"/>
            <a:ext cx="24146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Hvad er den længste cykeltur jeg kommer på i 2018?</a:t>
            </a:r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xmlns="" id="{8D550FD7-0E99-457A-A0AB-5EE2482B0934}"/>
              </a:ext>
            </a:extLst>
          </p:cNvPr>
          <p:cNvSpPr/>
          <p:nvPr/>
        </p:nvSpPr>
        <p:spPr>
          <a:xfrm rot="289732">
            <a:off x="6659739" y="4210937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Får jeg lønstigning – lommepenge 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13" name="Rektangel: afrundede hjørner 12">
            <a:extLst>
              <a:ext uri="{FF2B5EF4-FFF2-40B4-BE49-F238E27FC236}">
                <a16:creationId xmlns:a16="http://schemas.microsoft.com/office/drawing/2014/main" xmlns="" id="{5626CA74-21AD-4A09-9A6D-D99BCCBC35F4}"/>
              </a:ext>
            </a:extLst>
          </p:cNvPr>
          <p:cNvSpPr/>
          <p:nvPr/>
        </p:nvSpPr>
        <p:spPr>
          <a:xfrm rot="21197405">
            <a:off x="3802995" y="2199622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7" name="Rektangel: afrundede hjørner 16">
            <a:extLst>
              <a:ext uri="{FF2B5EF4-FFF2-40B4-BE49-F238E27FC236}">
                <a16:creationId xmlns:a16="http://schemas.microsoft.com/office/drawing/2014/main" xmlns="" id="{D2843143-B297-4038-8156-8BC5BD0F290C}"/>
              </a:ext>
            </a:extLst>
          </p:cNvPr>
          <p:cNvSpPr/>
          <p:nvPr/>
        </p:nvSpPr>
        <p:spPr>
          <a:xfrm rot="316174">
            <a:off x="8546197" y="5804093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8" name="Rektangel: afrundede hjørner 17">
            <a:extLst>
              <a:ext uri="{FF2B5EF4-FFF2-40B4-BE49-F238E27FC236}">
                <a16:creationId xmlns:a16="http://schemas.microsoft.com/office/drawing/2014/main" xmlns="" id="{A36BD77E-9D94-492C-8B7D-2A3F1979CD04}"/>
              </a:ext>
            </a:extLst>
          </p:cNvPr>
          <p:cNvSpPr/>
          <p:nvPr/>
        </p:nvSpPr>
        <p:spPr>
          <a:xfrm rot="21197405">
            <a:off x="3996689" y="5455447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3" name="Rektangel: afrundede hjørner 22">
            <a:extLst>
              <a:ext uri="{FF2B5EF4-FFF2-40B4-BE49-F238E27FC236}">
                <a16:creationId xmlns:a16="http://schemas.microsoft.com/office/drawing/2014/main" xmlns="" id="{48C011B1-A61A-4674-9319-A8F1F816406E}"/>
              </a:ext>
            </a:extLst>
          </p:cNvPr>
          <p:cNvSpPr/>
          <p:nvPr/>
        </p:nvSpPr>
        <p:spPr>
          <a:xfrm rot="190559">
            <a:off x="8732210" y="224501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0581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xmlns="" id="{B0DBAE45-4EA1-4CB3-A46F-A69E4F2D4A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677">
            <a:off x="445861" y="3470226"/>
            <a:ext cx="4336875" cy="2988000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xmlns="" id="{50A54ED7-B717-4800-BFC3-DAD450F1E0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312">
            <a:off x="5303540" y="111023"/>
            <a:ext cx="4336875" cy="2988000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xmlns="" id="{34B271FA-E595-4F38-A641-57062D1AB8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1084">
            <a:off x="165525" y="252509"/>
            <a:ext cx="4336875" cy="2988000"/>
          </a:xfrm>
          <a:prstGeom prst="rect">
            <a:avLst/>
          </a:prstGeom>
        </p:spPr>
      </p:pic>
      <p:pic>
        <p:nvPicPr>
          <p:cNvPr id="17" name="Billede 16">
            <a:extLst>
              <a:ext uri="{FF2B5EF4-FFF2-40B4-BE49-F238E27FC236}">
                <a16:creationId xmlns:a16="http://schemas.microsoft.com/office/drawing/2014/main" xmlns="" id="{E36244CA-B1C2-451C-BE1E-20EE22B8C0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9089">
            <a:off x="5171911" y="3469638"/>
            <a:ext cx="4336875" cy="2988000"/>
          </a:xfrm>
          <a:prstGeom prst="rect">
            <a:avLst/>
          </a:prstGeom>
        </p:spPr>
      </p:pic>
      <p:sp>
        <p:nvSpPr>
          <p:cNvPr id="18" name="Rektangel 17">
            <a:extLst>
              <a:ext uri="{FF2B5EF4-FFF2-40B4-BE49-F238E27FC236}">
                <a16:creationId xmlns:a16="http://schemas.microsoft.com/office/drawing/2014/main" xmlns="" id="{0D1A858F-C62B-4C7D-B63F-89234837730F}"/>
              </a:ext>
            </a:extLst>
          </p:cNvPr>
          <p:cNvSpPr/>
          <p:nvPr/>
        </p:nvSpPr>
        <p:spPr>
          <a:xfrm rot="21194219">
            <a:off x="1721699" y="788997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Hvad bliver min favorit-restaurant 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2" name="Rektangel: afrundede hjørner 21">
            <a:extLst>
              <a:ext uri="{FF2B5EF4-FFF2-40B4-BE49-F238E27FC236}">
                <a16:creationId xmlns:a16="http://schemas.microsoft.com/office/drawing/2014/main" xmlns="" id="{FC936027-63F3-43BA-9714-876096043E19}"/>
              </a:ext>
            </a:extLst>
          </p:cNvPr>
          <p:cNvSpPr/>
          <p:nvPr/>
        </p:nvSpPr>
        <p:spPr>
          <a:xfrm rot="21197405">
            <a:off x="4101529" y="5413916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xmlns="" id="{DDDCCD7D-2685-4051-9D67-0DC0BFB7CBF9}"/>
              </a:ext>
            </a:extLst>
          </p:cNvPr>
          <p:cNvSpPr/>
          <p:nvPr/>
        </p:nvSpPr>
        <p:spPr>
          <a:xfrm rot="21174614">
            <a:off x="2011966" y="3999040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Lykkes det mig at slå min egen highscore i mit yndlingsspil?</a:t>
            </a:r>
          </a:p>
          <a:p>
            <a:pPr algn="ctr"/>
            <a:endParaRPr lang="da-DK" sz="700" dirty="0"/>
          </a:p>
          <a:p>
            <a:pPr algn="ctr"/>
            <a:r>
              <a:rPr lang="da-DK" sz="1600" dirty="0"/>
              <a:t>_____________________</a:t>
            </a:r>
          </a:p>
          <a:p>
            <a:pPr algn="ctr"/>
            <a:r>
              <a:rPr lang="da-DK" sz="1600" dirty="0"/>
              <a:t>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4" name="Rektangel: afrundede hjørner 23">
            <a:extLst>
              <a:ext uri="{FF2B5EF4-FFF2-40B4-BE49-F238E27FC236}">
                <a16:creationId xmlns:a16="http://schemas.microsoft.com/office/drawing/2014/main" xmlns="" id="{570E6C9C-E44F-473C-911C-EBA2B9426C14}"/>
              </a:ext>
            </a:extLst>
          </p:cNvPr>
          <p:cNvSpPr/>
          <p:nvPr/>
        </p:nvSpPr>
        <p:spPr>
          <a:xfrm rot="21197405">
            <a:off x="3768089" y="2186664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xmlns="" id="{3DE73633-4D73-465A-BCF1-D206A15F9A95}"/>
              </a:ext>
            </a:extLst>
          </p:cNvPr>
          <p:cNvSpPr/>
          <p:nvPr/>
        </p:nvSpPr>
        <p:spPr>
          <a:xfrm rot="173917">
            <a:off x="6859902" y="758269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Hvilken bog vil jeg gerne læse 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6" name="Rektangel 25">
            <a:extLst>
              <a:ext uri="{FF2B5EF4-FFF2-40B4-BE49-F238E27FC236}">
                <a16:creationId xmlns:a16="http://schemas.microsoft.com/office/drawing/2014/main" xmlns="" id="{FA4A90CF-8C02-4CC0-9E25-528A7985EA28}"/>
              </a:ext>
            </a:extLst>
          </p:cNvPr>
          <p:cNvSpPr/>
          <p:nvPr/>
        </p:nvSpPr>
        <p:spPr>
          <a:xfrm rot="333582">
            <a:off x="6714300" y="4118583"/>
            <a:ext cx="2414669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dirty="0">
                <a:latin typeface="DK Prince Frog" panose="02000000000000000000" pitchFamily="50" charset="0"/>
              </a:rPr>
              <a:t>Hvad vil jeg gerne blive bedre til i 2018?</a:t>
            </a:r>
          </a:p>
          <a:p>
            <a:pPr algn="ctr"/>
            <a:endParaRPr lang="da-DK" sz="700" dirty="0">
              <a:latin typeface="DK Prince Frog" panose="02000000000000000000" pitchFamily="50" charset="0"/>
            </a:endParaRPr>
          </a:p>
          <a:p>
            <a:pPr algn="ctr"/>
            <a:r>
              <a:rPr lang="da-DK" sz="1600" dirty="0"/>
              <a:t>_______________________________________________________________</a:t>
            </a:r>
          </a:p>
          <a:p>
            <a:pPr algn="ctr"/>
            <a:r>
              <a:rPr lang="da-DK" sz="1600" dirty="0">
                <a:latin typeface="DK Prince Frog" panose="02000000000000000000" pitchFamily="50" charset="0"/>
              </a:rPr>
              <a:t/>
            </a:r>
            <a:br>
              <a:rPr lang="da-DK" sz="1600" dirty="0">
                <a:latin typeface="DK Prince Frog" panose="02000000000000000000" pitchFamily="50" charset="0"/>
              </a:rPr>
            </a:br>
            <a:endParaRPr lang="da-DK" sz="1600" dirty="0"/>
          </a:p>
        </p:txBody>
      </p:sp>
      <p:sp>
        <p:nvSpPr>
          <p:cNvPr id="27" name="Rektangel: afrundede hjørner 26">
            <a:extLst>
              <a:ext uri="{FF2B5EF4-FFF2-40B4-BE49-F238E27FC236}">
                <a16:creationId xmlns:a16="http://schemas.microsoft.com/office/drawing/2014/main" xmlns="" id="{76E81D2A-7B3E-4257-A49B-84E355E1D097}"/>
              </a:ext>
            </a:extLst>
          </p:cNvPr>
          <p:cNvSpPr/>
          <p:nvPr/>
        </p:nvSpPr>
        <p:spPr>
          <a:xfrm rot="197842">
            <a:off x="8816339" y="2300540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8" name="Rektangel: afrundede hjørner 27">
            <a:extLst>
              <a:ext uri="{FF2B5EF4-FFF2-40B4-BE49-F238E27FC236}">
                <a16:creationId xmlns:a16="http://schemas.microsoft.com/office/drawing/2014/main" xmlns="" id="{215CC042-3103-48B7-BC59-E70718E6705B}"/>
              </a:ext>
            </a:extLst>
          </p:cNvPr>
          <p:cNvSpPr/>
          <p:nvPr/>
        </p:nvSpPr>
        <p:spPr>
          <a:xfrm rot="308181">
            <a:off x="8629908" y="5702355"/>
            <a:ext cx="304800" cy="262983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1897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felt 1">
            <a:extLst>
              <a:ext uri="{FF2B5EF4-FFF2-40B4-BE49-F238E27FC236}">
                <a16:creationId xmlns:a16="http://schemas.microsoft.com/office/drawing/2014/main" xmlns="" id="{1928CF62-A1BD-463B-B81C-24C42F9BF205}"/>
              </a:ext>
            </a:extLst>
          </p:cNvPr>
          <p:cNvSpPr txBox="1"/>
          <p:nvPr/>
        </p:nvSpPr>
        <p:spPr>
          <a:xfrm>
            <a:off x="638175" y="561975"/>
            <a:ext cx="870585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200" b="1" dirty="0">
                <a:latin typeface="DK Prince Frog" panose="02000000000000000000" pitchFamily="50" charset="0"/>
              </a:rPr>
              <a:t>Vejledning</a:t>
            </a:r>
          </a:p>
          <a:p>
            <a:endParaRPr lang="da-DK" sz="2400" dirty="0">
              <a:latin typeface="DK Prince Frog" panose="02000000000000000000" pitchFamily="50" charset="0"/>
            </a:endParaRPr>
          </a:p>
          <a:p>
            <a:r>
              <a:rPr lang="da-DK" sz="2400" dirty="0">
                <a:latin typeface="DK Prince Frog" panose="02000000000000000000" pitchFamily="50" charset="0"/>
              </a:rPr>
              <a:t>Lav en lille bog med disse ark – brug alle ark eller udvælg dem, du synes dine elever skal svare på. </a:t>
            </a:r>
            <a:endParaRPr lang="da-DK" sz="2400" dirty="0" smtClean="0">
              <a:latin typeface="DK Prince Frog" panose="02000000000000000000" pitchFamily="50" charset="0"/>
            </a:endParaRPr>
          </a:p>
          <a:p>
            <a:endParaRPr lang="da-DK" sz="2400" dirty="0">
              <a:latin typeface="DK Prince Frog" panose="02000000000000000000" pitchFamily="50" charset="0"/>
            </a:endParaRPr>
          </a:p>
          <a:p>
            <a:r>
              <a:rPr lang="da-DK" sz="2400" dirty="0" smtClean="0">
                <a:latin typeface="DK Prince Frog" panose="02000000000000000000" pitchFamily="50" charset="0"/>
              </a:rPr>
              <a:t>Print alle ark i A4 (slide 1-6) og lav en lille folder/</a:t>
            </a:r>
            <a:r>
              <a:rPr lang="da-DK" sz="2400" dirty="0" err="1" smtClean="0">
                <a:latin typeface="DK Prince Frog" panose="02000000000000000000" pitchFamily="50" charset="0"/>
              </a:rPr>
              <a:t>booklet</a:t>
            </a:r>
            <a:r>
              <a:rPr lang="da-DK" sz="2400" dirty="0" smtClean="0">
                <a:latin typeface="DK Prince Frog" panose="02000000000000000000" pitchFamily="50" charset="0"/>
              </a:rPr>
              <a:t> i A5 på kopimaskinen.</a:t>
            </a:r>
            <a:endParaRPr lang="da-DK" sz="2400" dirty="0">
              <a:latin typeface="DK Prince Frog" panose="02000000000000000000" pitchFamily="50" charset="0"/>
            </a:endParaRPr>
          </a:p>
          <a:p>
            <a:endParaRPr lang="da-DK" sz="2400" dirty="0">
              <a:latin typeface="DK Prince Frog" panose="02000000000000000000" pitchFamily="50" charset="0"/>
            </a:endParaRPr>
          </a:p>
          <a:p>
            <a:r>
              <a:rPr lang="da-DK" sz="2400" dirty="0">
                <a:latin typeface="DK Prince Frog" panose="02000000000000000000" pitchFamily="50" charset="0"/>
              </a:rPr>
              <a:t>Ved hvert spørgsmål er der en lille tjek-boks       Følg op på spørgsmålene i slutningen af 2018 og se om forudsigelserne var korrekte.</a:t>
            </a:r>
          </a:p>
          <a:p>
            <a:endParaRPr lang="da-DK" sz="2400" dirty="0">
              <a:latin typeface="DK Prince Frog" panose="02000000000000000000" pitchFamily="50" charset="0"/>
            </a:endParaRPr>
          </a:p>
          <a:p>
            <a:endParaRPr lang="da-DK" sz="2400" dirty="0">
              <a:latin typeface="DK Prince Frog" panose="02000000000000000000" pitchFamily="50" charset="0"/>
            </a:endParaRPr>
          </a:p>
          <a:p>
            <a:pPr algn="r"/>
            <a:r>
              <a:rPr lang="da-DK" sz="2400" dirty="0">
                <a:latin typeface="DK Prince Frog" panose="02000000000000000000" pitchFamily="50" charset="0"/>
              </a:rPr>
              <a:t>God fornøjelse </a:t>
            </a:r>
            <a:r>
              <a:rPr lang="da-DK" sz="2400" dirty="0">
                <a:latin typeface="DK Prince Frog" panose="02000000000000000000" pitchFamily="50" charset="0"/>
                <a:sym typeface="Wingdings" panose="05000000000000000000" pitchFamily="2" charset="2"/>
              </a:rPr>
              <a:t></a:t>
            </a:r>
            <a:endParaRPr lang="da-DK" sz="2400" dirty="0">
              <a:latin typeface="DK Prince Frog" panose="02000000000000000000" pitchFamily="50" charset="0"/>
            </a:endParaRPr>
          </a:p>
        </p:txBody>
      </p:sp>
      <p:grpSp>
        <p:nvGrpSpPr>
          <p:cNvPr id="4" name="Gruppe 3"/>
          <p:cNvGrpSpPr/>
          <p:nvPr/>
        </p:nvGrpSpPr>
        <p:grpSpPr>
          <a:xfrm>
            <a:off x="5654039" y="3268798"/>
            <a:ext cx="400049" cy="352424"/>
            <a:chOff x="5654039" y="2516323"/>
            <a:chExt cx="400049" cy="352424"/>
          </a:xfrm>
        </p:grpSpPr>
        <p:sp>
          <p:nvSpPr>
            <p:cNvPr id="3" name="Rektangel: afrundede hjørner 2">
              <a:extLst>
                <a:ext uri="{FF2B5EF4-FFF2-40B4-BE49-F238E27FC236}">
                  <a16:creationId xmlns:a16="http://schemas.microsoft.com/office/drawing/2014/main" xmlns="" id="{E2C0B39C-1F75-4677-A867-64107D167815}"/>
                </a:ext>
              </a:extLst>
            </p:cNvPr>
            <p:cNvSpPr/>
            <p:nvPr/>
          </p:nvSpPr>
          <p:spPr>
            <a:xfrm>
              <a:off x="5654039" y="2596239"/>
              <a:ext cx="304800" cy="262983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5" name="Grafik 4" descr="Afkrydsning">
              <a:extLst>
                <a:ext uri="{FF2B5EF4-FFF2-40B4-BE49-F238E27FC236}">
                  <a16:creationId xmlns:a16="http://schemas.microsoft.com/office/drawing/2014/main" xmlns="" id="{587039CE-951A-4E96-88D8-788F3F8CA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21261896">
              <a:off x="5701664" y="2516323"/>
              <a:ext cx="352424" cy="3524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4674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felt 3">
            <a:extLst>
              <a:ext uri="{FF2B5EF4-FFF2-40B4-BE49-F238E27FC236}">
                <a16:creationId xmlns:a16="http://schemas.microsoft.com/office/drawing/2014/main" xmlns="" id="{216C150B-1D10-4DF6-A0D3-06C048F816B9}"/>
              </a:ext>
            </a:extLst>
          </p:cNvPr>
          <p:cNvSpPr txBox="1"/>
          <p:nvPr/>
        </p:nvSpPr>
        <p:spPr>
          <a:xfrm>
            <a:off x="4647460" y="-1434811"/>
            <a:ext cx="56812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>
                <a:latin typeface="DK Prince Frog" panose="02000000000000000000" pitchFamily="50" charset="0"/>
              </a:rPr>
              <a:t/>
            </a:r>
            <a:br>
              <a:rPr lang="da-DK" dirty="0">
                <a:latin typeface="DK Prince Frog" panose="02000000000000000000" pitchFamily="50" charset="0"/>
              </a:rPr>
            </a:br>
            <a:r>
              <a:rPr lang="da-DK" dirty="0">
                <a:latin typeface="DK Prince Frog" panose="02000000000000000000" pitchFamily="50" charset="0"/>
              </a:rPr>
              <a:t>Hvad er mit nytårsforsæt? </a:t>
            </a:r>
            <a:br>
              <a:rPr lang="da-DK" dirty="0">
                <a:latin typeface="DK Prince Frog" panose="02000000000000000000" pitchFamily="50" charset="0"/>
              </a:rPr>
            </a:br>
            <a:r>
              <a:rPr lang="da-DK" dirty="0">
                <a:latin typeface="DK Prince Frog" panose="02000000000000000000" pitchFamily="50" charset="0"/>
              </a:rPr>
              <a:t/>
            </a:r>
            <a:br>
              <a:rPr lang="da-DK" dirty="0">
                <a:latin typeface="DK Prince Frog" panose="02000000000000000000" pitchFamily="50" charset="0"/>
              </a:rPr>
            </a:br>
            <a:endParaRPr lang="da-DK" dirty="0">
              <a:latin typeface="DK Prince Frog" panose="02000000000000000000" pitchFamily="50" charset="0"/>
            </a:endParaRPr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xmlns="" id="{A0A5EC4D-076B-4F98-8BA8-4C4445BFC7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542" y="4219782"/>
            <a:ext cx="1506378" cy="1465917"/>
          </a:xfrm>
          <a:prstGeom prst="rect">
            <a:avLst/>
          </a:prstGeom>
        </p:spPr>
      </p:pic>
      <p:sp>
        <p:nvSpPr>
          <p:cNvPr id="7" name="Tekstfelt 6">
            <a:extLst>
              <a:ext uri="{FF2B5EF4-FFF2-40B4-BE49-F238E27FC236}">
                <a16:creationId xmlns:a16="http://schemas.microsoft.com/office/drawing/2014/main" xmlns="" id="{162E160A-B177-49EA-AEFC-7AAA013AF17C}"/>
              </a:ext>
            </a:extLst>
          </p:cNvPr>
          <p:cNvSpPr txBox="1"/>
          <p:nvPr/>
        </p:nvSpPr>
        <p:spPr>
          <a:xfrm>
            <a:off x="633412" y="561975"/>
            <a:ext cx="86391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200" dirty="0">
                <a:latin typeface="DK Prince Frog" panose="02000000000000000000" pitchFamily="50" charset="0"/>
              </a:rPr>
              <a:t>Udgivelsen</a:t>
            </a:r>
            <a:endParaRPr lang="da-DK" sz="2600" dirty="0">
              <a:latin typeface="DK Prince Frog" panose="02000000000000000000" pitchFamily="50" charset="0"/>
            </a:endParaRPr>
          </a:p>
          <a:p>
            <a:pPr algn="ctr"/>
            <a:endParaRPr lang="da-DK" sz="2600" dirty="0">
              <a:latin typeface="DK Prince Frog" panose="02000000000000000000" pitchFamily="50" charset="0"/>
            </a:endParaRPr>
          </a:p>
          <a:p>
            <a:pPr algn="ctr"/>
            <a:r>
              <a:rPr lang="da-DK" sz="2600" dirty="0">
                <a:latin typeface="DK Prince Frog" panose="02000000000000000000" pitchFamily="50" charset="0"/>
              </a:rPr>
              <a:t>Tak, fordi du hentede vores materiale.</a:t>
            </a:r>
          </a:p>
          <a:p>
            <a:pPr algn="ctr"/>
            <a:endParaRPr lang="da-DK" sz="2600" dirty="0">
              <a:latin typeface="DK Prince Frog" panose="02000000000000000000" pitchFamily="50" charset="0"/>
            </a:endParaRPr>
          </a:p>
          <a:p>
            <a:pPr algn="ctr"/>
            <a:r>
              <a:rPr lang="da-DK" sz="2600" dirty="0">
                <a:latin typeface="DK Prince Frog" panose="02000000000000000000" pitchFamily="50" charset="0"/>
              </a:rPr>
              <a:t>Materialet er udarbejdet af:</a:t>
            </a:r>
          </a:p>
          <a:p>
            <a:pPr algn="ctr"/>
            <a:r>
              <a:rPr lang="da-DK" sz="2600" dirty="0">
                <a:latin typeface="DK Prince Frog" panose="02000000000000000000" pitchFamily="50" charset="0"/>
              </a:rPr>
              <a:t>Brian Larsen og Sanne Pogager</a:t>
            </a:r>
          </a:p>
          <a:p>
            <a:pPr algn="ctr"/>
            <a:endParaRPr lang="da-DK" sz="2600" dirty="0">
              <a:latin typeface="DK Prince Frog" panose="02000000000000000000" pitchFamily="50" charset="0"/>
            </a:endParaRPr>
          </a:p>
          <a:p>
            <a:pPr algn="ctr"/>
            <a:r>
              <a:rPr lang="da-DK" sz="2600" dirty="0">
                <a:latin typeface="DK Prince Frog" panose="02000000000000000000" pitchFamily="50" charset="0"/>
              </a:rPr>
              <a:t>Billeder og rammer i materialet er hentet her:  </a:t>
            </a:r>
          </a:p>
          <a:p>
            <a:pPr algn="ctr"/>
            <a:endParaRPr lang="da-DK" sz="2600" dirty="0">
              <a:latin typeface="DK Prince Frog" panose="02000000000000000000" pitchFamily="50" charset="0"/>
            </a:endParaRPr>
          </a:p>
        </p:txBody>
      </p:sp>
      <p:pic>
        <p:nvPicPr>
          <p:cNvPr id="14" name="Billede 13">
            <a:extLst>
              <a:ext uri="{FF2B5EF4-FFF2-40B4-BE49-F238E27FC236}">
                <a16:creationId xmlns:a16="http://schemas.microsoft.com/office/drawing/2014/main" xmlns="" id="{F4F57162-A587-44C4-9C77-BCC1AE8EF9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515" y="4081768"/>
            <a:ext cx="1741944" cy="174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732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288</Words>
  <Application>Microsoft Office PowerPoint</Application>
  <PresentationFormat>A4 (210 x 297 mm)</PresentationFormat>
  <Paragraphs>110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8</vt:i4>
      </vt:variant>
    </vt:vector>
  </HeadingPairs>
  <TitlesOfParts>
    <vt:vector size="9" baseType="lpstr">
      <vt:lpstr>Office-tema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Sanne Pogager Jensen</dc:creator>
  <cp:lastModifiedBy>Windows-bruger</cp:lastModifiedBy>
  <cp:revision>16</cp:revision>
  <dcterms:created xsi:type="dcterms:W3CDTF">2018-01-01T12:10:42Z</dcterms:created>
  <dcterms:modified xsi:type="dcterms:W3CDTF">2018-01-01T18:37:19Z</dcterms:modified>
</cp:coreProperties>
</file>