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</p:sldIdLst>
  <p:sldSz cx="6858000" cy="9906000" type="A4"/>
  <p:notesSz cx="6797675" cy="9926638"/>
  <p:defaultTextStyle>
    <a:defPPr>
      <a:defRPr lang="da-D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emlayout 2 - Markerin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Ingen typografi, tabelgitter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70" d="100"/>
          <a:sy n="70" d="100"/>
        </p:scale>
        <p:origin x="-2270" y="163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Undertitel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ECAFB-6B78-43EF-AA05-30C45CFAECE4}" type="datetimeFigureOut">
              <a:rPr lang="da-DK" smtClean="0"/>
              <a:t>31-10-2017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F9997-DFF8-4DEE-82EB-9DCC923F91CF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7844048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ECAFB-6B78-43EF-AA05-30C45CFAECE4}" type="datetimeFigureOut">
              <a:rPr lang="da-DK" smtClean="0"/>
              <a:t>31-10-2017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F9997-DFF8-4DEE-82EB-9DCC923F91CF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2828193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41735" y="6365522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541735" y="4198587"/>
            <a:ext cx="5829300" cy="21669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ECAFB-6B78-43EF-AA05-30C45CFAECE4}" type="datetimeFigureOut">
              <a:rPr lang="da-DK" smtClean="0"/>
              <a:t>31-10-2017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F9997-DFF8-4DEE-82EB-9DCC923F91CF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8738863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sz="half" idx="1"/>
          </p:nvPr>
        </p:nvSpPr>
        <p:spPr>
          <a:xfrm>
            <a:off x="257176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2628901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ECAFB-6B78-43EF-AA05-30C45CFAECE4}" type="datetimeFigureOut">
              <a:rPr lang="da-DK" smtClean="0"/>
              <a:t>31-10-2017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F9997-DFF8-4DEE-82EB-9DCC923F91CF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221610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5" name="Pladsholder til tekst 4"/>
          <p:cNvSpPr>
            <a:spLocks noGrp="1"/>
          </p:cNvSpPr>
          <p:nvPr>
            <p:ph type="body" sz="quarter" idx="3"/>
          </p:nvPr>
        </p:nvSpPr>
        <p:spPr>
          <a:xfrm>
            <a:off x="3483770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6" name="Pladsholder til indhold 5"/>
          <p:cNvSpPr>
            <a:spLocks noGrp="1"/>
          </p:cNvSpPr>
          <p:nvPr>
            <p:ph sz="quarter" idx="4"/>
          </p:nvPr>
        </p:nvSpPr>
        <p:spPr>
          <a:xfrm>
            <a:off x="3483770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7" name="Pladsholder til dato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ECAFB-6B78-43EF-AA05-30C45CFAECE4}" type="datetimeFigureOut">
              <a:rPr lang="da-DK" smtClean="0"/>
              <a:t>31-10-2017</a:t>
            </a:fld>
            <a:endParaRPr lang="da-DK"/>
          </a:p>
        </p:txBody>
      </p:sp>
      <p:sp>
        <p:nvSpPr>
          <p:cNvPr id="8" name="Pladsholder til sidefod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9" name="Pladsholder til dias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F9997-DFF8-4DEE-82EB-9DCC923F91CF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4397727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ECAFB-6B78-43EF-AA05-30C45CFAECE4}" type="datetimeFigureOut">
              <a:rPr lang="da-DK" smtClean="0"/>
              <a:t>31-10-2017</a:t>
            </a:fld>
            <a:endParaRPr lang="da-DK"/>
          </a:p>
        </p:txBody>
      </p:sp>
      <p:sp>
        <p:nvSpPr>
          <p:cNvPr id="4" name="Pladsholder til sidefod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F9997-DFF8-4DEE-82EB-9DCC923F91CF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3008607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ECAFB-6B78-43EF-AA05-30C45CFAECE4}" type="datetimeFigureOut">
              <a:rPr lang="da-DK" smtClean="0"/>
              <a:t>31-10-2017</a:t>
            </a:fld>
            <a:endParaRPr lang="da-DK"/>
          </a:p>
        </p:txBody>
      </p:sp>
      <p:sp>
        <p:nvSpPr>
          <p:cNvPr id="3" name="Pladsholder til sidefod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F9997-DFF8-4DEE-82EB-9DCC923F91CF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9856788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42901" y="394406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2681288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342901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ECAFB-6B78-43EF-AA05-30C45CFAECE4}" type="datetimeFigureOut">
              <a:rPr lang="da-DK" smtClean="0"/>
              <a:t>31-10-2017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F9997-DFF8-4DEE-82EB-9DCC923F91CF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1030453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44216" y="6934201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billede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a-DK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1344216" y="7752823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ECAFB-6B78-43EF-AA05-30C45CFAECE4}" type="datetimeFigureOut">
              <a:rPr lang="da-DK" smtClean="0"/>
              <a:t>31-10-2017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F9997-DFF8-4DEE-82EB-9DCC923F91CF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2277905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ECAFB-6B78-43EF-AA05-30C45CFAECE4}" type="datetimeFigureOut">
              <a:rPr lang="da-DK" smtClean="0"/>
              <a:t>31-10-2017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F9997-DFF8-4DEE-82EB-9DCC923F91CF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360262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et titel 1"/>
          <p:cNvSpPr>
            <a:spLocks noGrp="1"/>
          </p:cNvSpPr>
          <p:nvPr>
            <p:ph type="title" orient="vert"/>
          </p:nvPr>
        </p:nvSpPr>
        <p:spPr>
          <a:xfrm>
            <a:off x="3729037" y="529697"/>
            <a:ext cx="1157288" cy="11268075"/>
          </a:xfrm>
        </p:spPr>
        <p:txBody>
          <a:bodyPr vert="eaVert"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>
          <a:xfrm>
            <a:off x="257176" y="529697"/>
            <a:ext cx="3357563" cy="11268075"/>
          </a:xfrm>
        </p:spPr>
        <p:txBody>
          <a:bodyPr vert="eaVert"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ECAFB-6B78-43EF-AA05-30C45CFAECE4}" type="datetimeFigureOut">
              <a:rPr lang="da-DK" smtClean="0"/>
              <a:t>31-10-2017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F9997-DFF8-4DEE-82EB-9DCC923F91CF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87781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itel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2"/>
          </p:nvPr>
        </p:nvSpPr>
        <p:spPr>
          <a:xfrm>
            <a:off x="342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5ECAFB-6B78-43EF-AA05-30C45CFAECE4}" type="datetimeFigureOut">
              <a:rPr lang="da-DK" smtClean="0"/>
              <a:t>31-10-2017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3"/>
          </p:nvPr>
        </p:nvSpPr>
        <p:spPr>
          <a:xfrm>
            <a:off x="2343150" y="9181396"/>
            <a:ext cx="21717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4"/>
          </p:nvPr>
        </p:nvSpPr>
        <p:spPr>
          <a:xfrm>
            <a:off x="4914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F9997-DFF8-4DEE-82EB-9DCC923F91CF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745522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xabay.com/" TargetMode="External"/><Relationship Id="rId2" Type="http://schemas.openxmlformats.org/officeDocument/2006/relationships/hyperlink" Target="mailto:sannepogager@gmail.com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Billed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24" y="128464"/>
            <a:ext cx="6714698" cy="9721080"/>
          </a:xfrm>
          <a:prstGeom prst="rect">
            <a:avLst/>
          </a:prstGeom>
        </p:spPr>
      </p:pic>
      <p:sp>
        <p:nvSpPr>
          <p:cNvPr id="2" name="Tekstboks 1"/>
          <p:cNvSpPr txBox="1"/>
          <p:nvPr/>
        </p:nvSpPr>
        <p:spPr>
          <a:xfrm>
            <a:off x="3068960" y="3225969"/>
            <a:ext cx="1800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a-DK" sz="2200" b="1" dirty="0" smtClean="0">
                <a:solidFill>
                  <a:srgbClr val="00B050"/>
                </a:solidFill>
                <a:latin typeface="Engravers MT" panose="02090707080505020304" pitchFamily="18" charset="0"/>
              </a:rPr>
              <a:t>August</a:t>
            </a:r>
            <a:endParaRPr lang="da-DK" sz="2200" b="1" dirty="0">
              <a:solidFill>
                <a:srgbClr val="00B050"/>
              </a:solidFill>
              <a:latin typeface="Engravers MT" panose="02090707080505020304" pitchFamily="18" charset="0"/>
            </a:endParaRPr>
          </a:p>
        </p:txBody>
      </p:sp>
      <p:sp>
        <p:nvSpPr>
          <p:cNvPr id="3" name="Tekstboks 2"/>
          <p:cNvSpPr txBox="1"/>
          <p:nvPr/>
        </p:nvSpPr>
        <p:spPr>
          <a:xfrm>
            <a:off x="1052736" y="3646736"/>
            <a:ext cx="252028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2200" b="1" dirty="0" smtClean="0">
                <a:solidFill>
                  <a:srgbClr val="FF0000"/>
                </a:solidFill>
                <a:latin typeface="Engravers MT" panose="02090707080505020304" pitchFamily="18" charset="0"/>
              </a:rPr>
              <a:t>september</a:t>
            </a:r>
            <a:endParaRPr lang="da-DK" sz="2200" b="1" dirty="0">
              <a:solidFill>
                <a:srgbClr val="FF0000"/>
              </a:solidFill>
              <a:latin typeface="Engravers MT" panose="02090707080505020304" pitchFamily="18" charset="0"/>
            </a:endParaRPr>
          </a:p>
        </p:txBody>
      </p:sp>
      <p:sp>
        <p:nvSpPr>
          <p:cNvPr id="4" name="Tekstboks 3"/>
          <p:cNvSpPr txBox="1"/>
          <p:nvPr/>
        </p:nvSpPr>
        <p:spPr>
          <a:xfrm>
            <a:off x="548680" y="1377568"/>
            <a:ext cx="576064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4400" b="1" dirty="0" smtClean="0">
                <a:latin typeface="Engravers MT" panose="02090707080505020304" pitchFamily="18" charset="0"/>
              </a:rPr>
              <a:t>Min lektiebog</a:t>
            </a:r>
          </a:p>
          <a:p>
            <a:pPr algn="ctr"/>
            <a:r>
              <a:rPr lang="da-DK" sz="2400" b="1" dirty="0" smtClean="0">
                <a:latin typeface="Engravers MT" panose="02090707080505020304" pitchFamily="18" charset="0"/>
              </a:rPr>
              <a:t>2017 / 2018</a:t>
            </a:r>
            <a:endParaRPr lang="da-DK" sz="2400" b="1" dirty="0">
              <a:latin typeface="Engravers MT" panose="02090707080505020304" pitchFamily="18" charset="0"/>
            </a:endParaRPr>
          </a:p>
        </p:txBody>
      </p:sp>
      <p:sp>
        <p:nvSpPr>
          <p:cNvPr id="5" name="Tekstboks 4"/>
          <p:cNvSpPr txBox="1"/>
          <p:nvPr/>
        </p:nvSpPr>
        <p:spPr>
          <a:xfrm>
            <a:off x="3068960" y="4090065"/>
            <a:ext cx="21602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2200" b="1" dirty="0" smtClean="0">
                <a:solidFill>
                  <a:srgbClr val="FFC000"/>
                </a:solidFill>
                <a:latin typeface="Engravers MT" panose="02090707080505020304" pitchFamily="18" charset="0"/>
              </a:rPr>
              <a:t>oktober</a:t>
            </a:r>
            <a:endParaRPr lang="da-DK" sz="2200" b="1" dirty="0">
              <a:solidFill>
                <a:srgbClr val="FFC000"/>
              </a:solidFill>
              <a:latin typeface="Engravers MT" panose="02090707080505020304" pitchFamily="18" charset="0"/>
            </a:endParaRPr>
          </a:p>
        </p:txBody>
      </p:sp>
      <p:sp>
        <p:nvSpPr>
          <p:cNvPr id="6" name="Tekstboks 5"/>
          <p:cNvSpPr txBox="1"/>
          <p:nvPr/>
        </p:nvSpPr>
        <p:spPr>
          <a:xfrm>
            <a:off x="1268760" y="4522113"/>
            <a:ext cx="237626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2200" b="1" dirty="0" smtClean="0">
                <a:solidFill>
                  <a:srgbClr val="0070C0"/>
                </a:solidFill>
                <a:latin typeface="Engravers MT" panose="02090707080505020304" pitchFamily="18" charset="0"/>
              </a:rPr>
              <a:t>november</a:t>
            </a:r>
            <a:endParaRPr lang="da-DK" sz="2200" b="1" dirty="0">
              <a:solidFill>
                <a:srgbClr val="0070C0"/>
              </a:solidFill>
              <a:latin typeface="Engravers MT" panose="02090707080505020304" pitchFamily="18" charset="0"/>
            </a:endParaRPr>
          </a:p>
        </p:txBody>
      </p:sp>
      <p:sp>
        <p:nvSpPr>
          <p:cNvPr id="7" name="Tekstboks 6"/>
          <p:cNvSpPr txBox="1"/>
          <p:nvPr/>
        </p:nvSpPr>
        <p:spPr>
          <a:xfrm>
            <a:off x="3140968" y="4973905"/>
            <a:ext cx="237626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2200" b="1" dirty="0" smtClean="0">
                <a:solidFill>
                  <a:srgbClr val="7030A0"/>
                </a:solidFill>
                <a:latin typeface="Engravers MT" panose="02090707080505020304" pitchFamily="18" charset="0"/>
              </a:rPr>
              <a:t>december</a:t>
            </a:r>
            <a:endParaRPr lang="da-DK" sz="2200" b="1" dirty="0">
              <a:solidFill>
                <a:srgbClr val="7030A0"/>
              </a:solidFill>
              <a:latin typeface="Engravers MT" panose="02090707080505020304" pitchFamily="18" charset="0"/>
            </a:endParaRPr>
          </a:p>
        </p:txBody>
      </p:sp>
      <p:sp>
        <p:nvSpPr>
          <p:cNvPr id="8" name="Tekstboks 7"/>
          <p:cNvSpPr txBox="1"/>
          <p:nvPr/>
        </p:nvSpPr>
        <p:spPr>
          <a:xfrm>
            <a:off x="1772816" y="5386209"/>
            <a:ext cx="1800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2200" b="1" dirty="0" smtClean="0">
                <a:solidFill>
                  <a:schemeClr val="bg1">
                    <a:lumMod val="50000"/>
                  </a:schemeClr>
                </a:solidFill>
                <a:latin typeface="Engravers MT" panose="02090707080505020304" pitchFamily="18" charset="0"/>
              </a:rPr>
              <a:t>januar</a:t>
            </a:r>
            <a:endParaRPr lang="da-DK" sz="2200" b="1" dirty="0">
              <a:solidFill>
                <a:schemeClr val="bg1">
                  <a:lumMod val="50000"/>
                </a:schemeClr>
              </a:solidFill>
              <a:latin typeface="Engravers MT" panose="02090707080505020304" pitchFamily="18" charset="0"/>
            </a:endParaRPr>
          </a:p>
        </p:txBody>
      </p:sp>
      <p:sp>
        <p:nvSpPr>
          <p:cNvPr id="9" name="Tekstboks 8"/>
          <p:cNvSpPr txBox="1"/>
          <p:nvPr/>
        </p:nvSpPr>
        <p:spPr>
          <a:xfrm>
            <a:off x="3104964" y="5818257"/>
            <a:ext cx="205222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2200" b="1" dirty="0" smtClean="0">
                <a:solidFill>
                  <a:srgbClr val="00B050"/>
                </a:solidFill>
                <a:latin typeface="Engravers MT" panose="02090707080505020304" pitchFamily="18" charset="0"/>
              </a:rPr>
              <a:t>februar</a:t>
            </a:r>
            <a:endParaRPr lang="da-DK" sz="2200" b="1" dirty="0">
              <a:solidFill>
                <a:srgbClr val="00B050"/>
              </a:solidFill>
              <a:latin typeface="Engravers MT" panose="02090707080505020304" pitchFamily="18" charset="0"/>
            </a:endParaRPr>
          </a:p>
        </p:txBody>
      </p:sp>
      <p:sp>
        <p:nvSpPr>
          <p:cNvPr id="10" name="Tekstboks 9"/>
          <p:cNvSpPr txBox="1"/>
          <p:nvPr/>
        </p:nvSpPr>
        <p:spPr>
          <a:xfrm>
            <a:off x="1999202" y="6250305"/>
            <a:ext cx="150180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2200" b="1" dirty="0" smtClean="0">
                <a:solidFill>
                  <a:srgbClr val="FF0000"/>
                </a:solidFill>
                <a:latin typeface="Engravers MT" panose="02090707080505020304" pitchFamily="18" charset="0"/>
              </a:rPr>
              <a:t>marts</a:t>
            </a:r>
            <a:endParaRPr lang="da-DK" sz="2200" b="1" dirty="0">
              <a:solidFill>
                <a:srgbClr val="FF0000"/>
              </a:solidFill>
              <a:latin typeface="Engravers MT" panose="02090707080505020304" pitchFamily="18" charset="0"/>
            </a:endParaRPr>
          </a:p>
        </p:txBody>
      </p:sp>
      <p:sp>
        <p:nvSpPr>
          <p:cNvPr id="11" name="Tekstboks 10"/>
          <p:cNvSpPr txBox="1"/>
          <p:nvPr/>
        </p:nvSpPr>
        <p:spPr>
          <a:xfrm>
            <a:off x="3068960" y="6682353"/>
            <a:ext cx="150180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2200" b="1" dirty="0" smtClean="0">
                <a:solidFill>
                  <a:srgbClr val="FFC000"/>
                </a:solidFill>
                <a:latin typeface="Engravers MT" panose="02090707080505020304" pitchFamily="18" charset="0"/>
              </a:rPr>
              <a:t>april</a:t>
            </a:r>
            <a:endParaRPr lang="da-DK" sz="2200" b="1" dirty="0">
              <a:solidFill>
                <a:srgbClr val="FFC000"/>
              </a:solidFill>
              <a:latin typeface="Engravers MT" panose="02090707080505020304" pitchFamily="18" charset="0"/>
            </a:endParaRPr>
          </a:p>
        </p:txBody>
      </p:sp>
      <p:sp>
        <p:nvSpPr>
          <p:cNvPr id="12" name="Tekstboks 11"/>
          <p:cNvSpPr txBox="1"/>
          <p:nvPr/>
        </p:nvSpPr>
        <p:spPr>
          <a:xfrm>
            <a:off x="2492896" y="7114401"/>
            <a:ext cx="100811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2200" b="1" dirty="0" smtClean="0">
                <a:solidFill>
                  <a:srgbClr val="0070C0"/>
                </a:solidFill>
                <a:latin typeface="Engravers MT" panose="02090707080505020304" pitchFamily="18" charset="0"/>
              </a:rPr>
              <a:t>maj</a:t>
            </a:r>
            <a:endParaRPr lang="da-DK" sz="2200" b="1" dirty="0">
              <a:solidFill>
                <a:srgbClr val="0070C0"/>
              </a:solidFill>
              <a:latin typeface="Engravers MT" panose="02090707080505020304" pitchFamily="18" charset="0"/>
            </a:endParaRPr>
          </a:p>
        </p:txBody>
      </p:sp>
      <p:sp>
        <p:nvSpPr>
          <p:cNvPr id="13" name="Tekstboks 12"/>
          <p:cNvSpPr txBox="1"/>
          <p:nvPr/>
        </p:nvSpPr>
        <p:spPr>
          <a:xfrm>
            <a:off x="3068960" y="7546449"/>
            <a:ext cx="12241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2200" b="1" dirty="0" smtClean="0">
                <a:solidFill>
                  <a:srgbClr val="7030A0"/>
                </a:solidFill>
                <a:latin typeface="Engravers MT" panose="02090707080505020304" pitchFamily="18" charset="0"/>
              </a:rPr>
              <a:t>juni</a:t>
            </a:r>
            <a:endParaRPr lang="da-DK" sz="2200" b="1" dirty="0">
              <a:solidFill>
                <a:srgbClr val="7030A0"/>
              </a:solidFill>
              <a:latin typeface="Engravers MT" panose="02090707080505020304" pitchFamily="18" charset="0"/>
            </a:endParaRPr>
          </a:p>
        </p:txBody>
      </p:sp>
      <p:sp>
        <p:nvSpPr>
          <p:cNvPr id="14" name="Tekstboks 13"/>
          <p:cNvSpPr txBox="1"/>
          <p:nvPr/>
        </p:nvSpPr>
        <p:spPr>
          <a:xfrm>
            <a:off x="548680" y="8019727"/>
            <a:ext cx="5760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2400" b="1" dirty="0" smtClean="0">
                <a:latin typeface="Engravers MT" panose="02090707080505020304" pitchFamily="18" charset="0"/>
              </a:rPr>
              <a:t>Navn ______________________</a:t>
            </a:r>
            <a:endParaRPr lang="da-DK" sz="2400" b="1" dirty="0">
              <a:latin typeface="Engravers MT" panose="0209070708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53887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kstboks 3"/>
          <p:cNvSpPr txBox="1"/>
          <p:nvPr/>
        </p:nvSpPr>
        <p:spPr>
          <a:xfrm>
            <a:off x="1268760" y="98847"/>
            <a:ext cx="432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2400" b="1" dirty="0" smtClean="0">
                <a:latin typeface="Engravers MT" panose="02090707080505020304" pitchFamily="18" charset="0"/>
              </a:rPr>
              <a:t>August</a:t>
            </a:r>
            <a:endParaRPr lang="da-DK" sz="2400" b="1" dirty="0">
              <a:latin typeface="Engravers MT" panose="02090707080505020304" pitchFamily="18" charset="0"/>
            </a:endParaRPr>
          </a:p>
        </p:txBody>
      </p:sp>
      <p:graphicFrame>
        <p:nvGraphicFramePr>
          <p:cNvPr id="5" name="Tabel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1004447"/>
              </p:ext>
            </p:extLst>
          </p:nvPr>
        </p:nvGraphicFramePr>
        <p:xfrm>
          <a:off x="548679" y="633528"/>
          <a:ext cx="5760642" cy="90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81"/>
                <a:gridCol w="3600400"/>
                <a:gridCol w="1440161"/>
              </a:tblGrid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Dato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Lektie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Tjek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1.</a:t>
                      </a:r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2.</a:t>
                      </a:r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3.</a:t>
                      </a:r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4.</a:t>
                      </a:r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5. / 6.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7.</a:t>
                      </a:r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8.</a:t>
                      </a:r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9.</a:t>
                      </a:r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10.</a:t>
                      </a:r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11.</a:t>
                      </a:r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12./ 13.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14.</a:t>
                      </a:r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15.</a:t>
                      </a:r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16.</a:t>
                      </a:r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17.</a:t>
                      </a:r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18.</a:t>
                      </a:r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19./ 20.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21.</a:t>
                      </a:r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22.</a:t>
                      </a:r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23.</a:t>
                      </a:r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24.</a:t>
                      </a:r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25.</a:t>
                      </a:r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26./ 27.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28.</a:t>
                      </a:r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29.</a:t>
                      </a:r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30.</a:t>
                      </a:r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31.</a:t>
                      </a:r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79250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kstboks 3"/>
          <p:cNvSpPr txBox="1"/>
          <p:nvPr/>
        </p:nvSpPr>
        <p:spPr>
          <a:xfrm>
            <a:off x="1268760" y="98847"/>
            <a:ext cx="432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2400" b="1" dirty="0" smtClean="0">
                <a:latin typeface="Engravers MT" panose="02090707080505020304" pitchFamily="18" charset="0"/>
              </a:rPr>
              <a:t>september</a:t>
            </a:r>
            <a:endParaRPr lang="da-DK" sz="2400" b="1" dirty="0">
              <a:latin typeface="Engravers MT" panose="02090707080505020304" pitchFamily="18" charset="0"/>
            </a:endParaRPr>
          </a:p>
        </p:txBody>
      </p:sp>
      <p:graphicFrame>
        <p:nvGraphicFramePr>
          <p:cNvPr id="5" name="Tabel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9334228"/>
              </p:ext>
            </p:extLst>
          </p:nvPr>
        </p:nvGraphicFramePr>
        <p:xfrm>
          <a:off x="548679" y="633528"/>
          <a:ext cx="5760642" cy="90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81"/>
                <a:gridCol w="3600400"/>
                <a:gridCol w="1440161"/>
              </a:tblGrid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Dato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Lektie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Tjek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1.</a:t>
                      </a:r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2. / 3.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4.</a:t>
                      </a:r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5.</a:t>
                      </a:r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6.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7.</a:t>
                      </a:r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8.</a:t>
                      </a:r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9. / 10.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11.</a:t>
                      </a:r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12.</a:t>
                      </a:r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13.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14.</a:t>
                      </a:r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15.</a:t>
                      </a:r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16. / 17.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18.</a:t>
                      </a:r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19.</a:t>
                      </a:r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20.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21.</a:t>
                      </a:r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22.</a:t>
                      </a:r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23. / 24.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25.</a:t>
                      </a:r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26.</a:t>
                      </a:r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27.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28.</a:t>
                      </a:r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29.</a:t>
                      </a:r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30.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da-DK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875465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kstboks 3"/>
          <p:cNvSpPr txBox="1"/>
          <p:nvPr/>
        </p:nvSpPr>
        <p:spPr>
          <a:xfrm>
            <a:off x="1268760" y="98847"/>
            <a:ext cx="432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2400" b="1" dirty="0" smtClean="0">
                <a:latin typeface="Engravers MT" panose="02090707080505020304" pitchFamily="18" charset="0"/>
              </a:rPr>
              <a:t>Oktober</a:t>
            </a:r>
            <a:endParaRPr lang="da-DK" sz="2400" b="1" dirty="0">
              <a:latin typeface="Engravers MT" panose="02090707080505020304" pitchFamily="18" charset="0"/>
            </a:endParaRPr>
          </a:p>
        </p:txBody>
      </p:sp>
      <p:graphicFrame>
        <p:nvGraphicFramePr>
          <p:cNvPr id="5" name="Tabel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4453735"/>
              </p:ext>
            </p:extLst>
          </p:nvPr>
        </p:nvGraphicFramePr>
        <p:xfrm>
          <a:off x="548679" y="633528"/>
          <a:ext cx="5760642" cy="90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81"/>
                <a:gridCol w="3600400"/>
                <a:gridCol w="1440161"/>
              </a:tblGrid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Dato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Lektie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Tjek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2. 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3.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4.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5.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6.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7. / 8.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9.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10.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11.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12.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13.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14. / 15.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16.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Efterårsferie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17.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200" b="1" dirty="0" smtClean="0"/>
                        <a:t>Efterårsferie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18.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200" b="1" dirty="0" smtClean="0"/>
                        <a:t>Efterårsferie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19.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200" b="1" dirty="0" smtClean="0"/>
                        <a:t>Efterårsferie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20.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200" b="1" dirty="0" smtClean="0"/>
                        <a:t>Efterårsferie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21. / 22.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23.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24.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25.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26.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27.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28.</a:t>
                      </a:r>
                      <a:r>
                        <a:rPr lang="da-DK" sz="1200" b="1" baseline="0" dirty="0" smtClean="0"/>
                        <a:t> / 29.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30.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31.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31363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kstboks 3"/>
          <p:cNvSpPr txBox="1"/>
          <p:nvPr/>
        </p:nvSpPr>
        <p:spPr>
          <a:xfrm>
            <a:off x="1268760" y="98847"/>
            <a:ext cx="432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2400" b="1" dirty="0" smtClean="0">
                <a:latin typeface="Engravers MT" panose="02090707080505020304" pitchFamily="18" charset="0"/>
              </a:rPr>
              <a:t>november</a:t>
            </a:r>
            <a:endParaRPr lang="da-DK" sz="2400" b="1" dirty="0">
              <a:latin typeface="Engravers MT" panose="02090707080505020304" pitchFamily="18" charset="0"/>
            </a:endParaRPr>
          </a:p>
        </p:txBody>
      </p:sp>
      <p:graphicFrame>
        <p:nvGraphicFramePr>
          <p:cNvPr id="5" name="Tabel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2305772"/>
              </p:ext>
            </p:extLst>
          </p:nvPr>
        </p:nvGraphicFramePr>
        <p:xfrm>
          <a:off x="548679" y="633528"/>
          <a:ext cx="5760642" cy="90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81"/>
                <a:gridCol w="3600400"/>
                <a:gridCol w="1440161"/>
              </a:tblGrid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Dato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Lektie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Tjek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3.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4. / 5.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6.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7.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8.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9.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10.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11. / 12.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13.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14.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15.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16.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17.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18. / 19.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20.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21.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22.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23.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24.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25. / 26.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27.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28.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29.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30.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986303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kstboks 3"/>
          <p:cNvSpPr txBox="1"/>
          <p:nvPr/>
        </p:nvSpPr>
        <p:spPr>
          <a:xfrm>
            <a:off x="1268760" y="98847"/>
            <a:ext cx="432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2400" b="1" dirty="0" smtClean="0">
                <a:latin typeface="Engravers MT" panose="02090707080505020304" pitchFamily="18" charset="0"/>
              </a:rPr>
              <a:t>december</a:t>
            </a:r>
            <a:endParaRPr lang="da-DK" sz="2400" b="1" dirty="0">
              <a:latin typeface="Engravers MT" panose="02090707080505020304" pitchFamily="18" charset="0"/>
            </a:endParaRPr>
          </a:p>
        </p:txBody>
      </p:sp>
      <p:graphicFrame>
        <p:nvGraphicFramePr>
          <p:cNvPr id="5" name="Tabel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7410697"/>
              </p:ext>
            </p:extLst>
          </p:nvPr>
        </p:nvGraphicFramePr>
        <p:xfrm>
          <a:off x="548679" y="633528"/>
          <a:ext cx="5760642" cy="90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81"/>
                <a:gridCol w="3600400"/>
                <a:gridCol w="1440161"/>
              </a:tblGrid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Dato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Lektie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Tjek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2. / 3.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4.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5.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6.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7.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8.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9. / 10.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11.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12.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13.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14.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15.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16. / 17.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18.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19.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20.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21.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22.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23. / 24. 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25.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26.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27.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28.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29.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30. / 31.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400967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kstboks 3"/>
          <p:cNvSpPr txBox="1"/>
          <p:nvPr/>
        </p:nvSpPr>
        <p:spPr>
          <a:xfrm>
            <a:off x="1268760" y="98847"/>
            <a:ext cx="432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2400" b="1" dirty="0" smtClean="0">
                <a:latin typeface="Engravers MT" panose="02090707080505020304" pitchFamily="18" charset="0"/>
              </a:rPr>
              <a:t>januar</a:t>
            </a:r>
            <a:endParaRPr lang="da-DK" sz="2400" b="1" dirty="0">
              <a:latin typeface="Engravers MT" panose="02090707080505020304" pitchFamily="18" charset="0"/>
            </a:endParaRPr>
          </a:p>
        </p:txBody>
      </p:sp>
      <p:graphicFrame>
        <p:nvGraphicFramePr>
          <p:cNvPr id="5" name="Tabel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1912883"/>
              </p:ext>
            </p:extLst>
          </p:nvPr>
        </p:nvGraphicFramePr>
        <p:xfrm>
          <a:off x="548679" y="633528"/>
          <a:ext cx="5760642" cy="90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81"/>
                <a:gridCol w="3600400"/>
                <a:gridCol w="1440161"/>
              </a:tblGrid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Dato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Lektie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Tjek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Juleferie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Juleferie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3.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4.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5.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6. / 7.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8.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9.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10.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11.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12.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13. / 14.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15.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16.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17.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18.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19.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20. / 21. 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22.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23.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24.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25.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26.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27. / 28.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29.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30.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31.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06449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kstboks 3"/>
          <p:cNvSpPr txBox="1"/>
          <p:nvPr/>
        </p:nvSpPr>
        <p:spPr>
          <a:xfrm>
            <a:off x="1268760" y="98847"/>
            <a:ext cx="432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2400" b="1" dirty="0" smtClean="0">
                <a:latin typeface="Engravers MT" panose="02090707080505020304" pitchFamily="18" charset="0"/>
              </a:rPr>
              <a:t>februar</a:t>
            </a:r>
            <a:endParaRPr lang="da-DK" sz="2400" b="1" dirty="0">
              <a:latin typeface="Engravers MT" panose="02090707080505020304" pitchFamily="18" charset="0"/>
            </a:endParaRPr>
          </a:p>
        </p:txBody>
      </p:sp>
      <p:graphicFrame>
        <p:nvGraphicFramePr>
          <p:cNvPr id="5" name="Tabel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9271746"/>
              </p:ext>
            </p:extLst>
          </p:nvPr>
        </p:nvGraphicFramePr>
        <p:xfrm>
          <a:off x="548679" y="633528"/>
          <a:ext cx="5760642" cy="90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81"/>
                <a:gridCol w="3600400"/>
                <a:gridCol w="1440161"/>
              </a:tblGrid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Dato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Lektie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Tjek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3. / 4.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5.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6.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7.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8.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9.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10. / 11.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 / Vinterferie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12.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Vinterferie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13.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Vinterferie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14.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Vinterferie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15.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Vinterferie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16.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Vinterferie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17. / 18.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 / Vinterferie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19.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20.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21.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22.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23.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24. / 25.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26.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27.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28.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300416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kstboks 3"/>
          <p:cNvSpPr txBox="1"/>
          <p:nvPr/>
        </p:nvSpPr>
        <p:spPr>
          <a:xfrm>
            <a:off x="1268760" y="98847"/>
            <a:ext cx="432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2400" b="1" dirty="0" smtClean="0">
                <a:latin typeface="Engravers MT" panose="02090707080505020304" pitchFamily="18" charset="0"/>
              </a:rPr>
              <a:t>marts</a:t>
            </a:r>
            <a:endParaRPr lang="da-DK" sz="2400" b="1" dirty="0">
              <a:latin typeface="Engravers MT" panose="02090707080505020304" pitchFamily="18" charset="0"/>
            </a:endParaRPr>
          </a:p>
        </p:txBody>
      </p:sp>
      <p:graphicFrame>
        <p:nvGraphicFramePr>
          <p:cNvPr id="5" name="Tabel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2587940"/>
              </p:ext>
            </p:extLst>
          </p:nvPr>
        </p:nvGraphicFramePr>
        <p:xfrm>
          <a:off x="548679" y="633528"/>
          <a:ext cx="5760642" cy="90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81"/>
                <a:gridCol w="3600400"/>
                <a:gridCol w="1440161"/>
              </a:tblGrid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Dato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Lektie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Tjek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3. / 4.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5.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6.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7.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8.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9.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10. / 11.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12.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13.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14.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15.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16.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17. / 18.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19.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20.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21.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22.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23.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24. / 25.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 / Påskeferie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26.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200" b="1" dirty="0" smtClean="0"/>
                        <a:t>Påskeferie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27.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200" b="1" dirty="0" smtClean="0"/>
                        <a:t>Påskeferie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28.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Påskeferie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29.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200" b="1" dirty="0" smtClean="0"/>
                        <a:t>Påskeferie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30.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200" b="1" dirty="0" smtClean="0"/>
                        <a:t>Påskeferie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31.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 / Påskeferie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658926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kstboks 3"/>
          <p:cNvSpPr txBox="1"/>
          <p:nvPr/>
        </p:nvSpPr>
        <p:spPr>
          <a:xfrm>
            <a:off x="1268760" y="98847"/>
            <a:ext cx="432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2400" b="1" dirty="0" smtClean="0">
                <a:latin typeface="Engravers MT" panose="02090707080505020304" pitchFamily="18" charset="0"/>
              </a:rPr>
              <a:t>april</a:t>
            </a:r>
            <a:endParaRPr lang="da-DK" sz="2400" b="1" dirty="0">
              <a:latin typeface="Engravers MT" panose="02090707080505020304" pitchFamily="18" charset="0"/>
            </a:endParaRPr>
          </a:p>
        </p:txBody>
      </p:sp>
      <p:graphicFrame>
        <p:nvGraphicFramePr>
          <p:cNvPr id="5" name="Tabel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6341831"/>
              </p:ext>
            </p:extLst>
          </p:nvPr>
        </p:nvGraphicFramePr>
        <p:xfrm>
          <a:off x="548679" y="633528"/>
          <a:ext cx="5760642" cy="90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81"/>
                <a:gridCol w="3600400"/>
                <a:gridCol w="1440161"/>
              </a:tblGrid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Dato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Lektie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Tjek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Påskeferie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3.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4.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5.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6.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7. / 8.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9.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10.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11.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12.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13.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14. / 15.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16.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17.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18.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19.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20.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21. / 22.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23.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24.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25.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26.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27.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St. Bededagsferie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28. / 29.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 / St. Bededagsferie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30.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066506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kstboks 3"/>
          <p:cNvSpPr txBox="1"/>
          <p:nvPr/>
        </p:nvSpPr>
        <p:spPr>
          <a:xfrm>
            <a:off x="1268760" y="98847"/>
            <a:ext cx="432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2400" b="1" dirty="0" smtClean="0">
                <a:latin typeface="Engravers MT" panose="02090707080505020304" pitchFamily="18" charset="0"/>
              </a:rPr>
              <a:t>maj</a:t>
            </a:r>
            <a:endParaRPr lang="da-DK" sz="2400" b="1" dirty="0">
              <a:latin typeface="Engravers MT" panose="02090707080505020304" pitchFamily="18" charset="0"/>
            </a:endParaRPr>
          </a:p>
        </p:txBody>
      </p:sp>
      <p:graphicFrame>
        <p:nvGraphicFramePr>
          <p:cNvPr id="5" name="Tabel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6280192"/>
              </p:ext>
            </p:extLst>
          </p:nvPr>
        </p:nvGraphicFramePr>
        <p:xfrm>
          <a:off x="548679" y="633528"/>
          <a:ext cx="5760642" cy="90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81"/>
                <a:gridCol w="3600400"/>
                <a:gridCol w="1440161"/>
              </a:tblGrid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Dato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Lektie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Tjek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3.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4.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5. / 6.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7.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8.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9.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10.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Kr. Himmelfartsferie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11.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Kr. Himmelfartsferie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12. / 13.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 / Kr. Himmelfartsferie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14.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15.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16.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17.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18.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19. / 20.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 / Pinseferie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21.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Pinseferie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22.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23.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24.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25.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26. / 27.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28.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29.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30.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31.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84227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kstboks 3"/>
          <p:cNvSpPr txBox="1"/>
          <p:nvPr/>
        </p:nvSpPr>
        <p:spPr>
          <a:xfrm>
            <a:off x="1268760" y="98847"/>
            <a:ext cx="432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2400" b="1" dirty="0" smtClean="0">
                <a:latin typeface="Engravers MT" panose="02090707080505020304" pitchFamily="18" charset="0"/>
              </a:rPr>
              <a:t>juni</a:t>
            </a:r>
            <a:endParaRPr lang="da-DK" sz="2400" b="1" dirty="0">
              <a:latin typeface="Engravers MT" panose="02090707080505020304" pitchFamily="18" charset="0"/>
            </a:endParaRPr>
          </a:p>
        </p:txBody>
      </p:sp>
      <p:graphicFrame>
        <p:nvGraphicFramePr>
          <p:cNvPr id="5" name="Tabel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0261726"/>
              </p:ext>
            </p:extLst>
          </p:nvPr>
        </p:nvGraphicFramePr>
        <p:xfrm>
          <a:off x="548679" y="633528"/>
          <a:ext cx="5760642" cy="90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81"/>
                <a:gridCol w="3600400"/>
                <a:gridCol w="1440161"/>
              </a:tblGrid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Dato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Lektie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Tjek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2. / 3.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 / Grundlovsferie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4.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Grundlovsferie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5.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Grundlovsferie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6.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7.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8.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9. / 10.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11.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12.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13.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14.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15.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16. / 17.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18.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19.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20.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21.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22.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23. / 24.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25.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26.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27.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28.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29.</a:t>
                      </a:r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 smtClean="0"/>
                        <a:t>30.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1" dirty="0" smtClean="0"/>
                        <a:t>Weekend</a:t>
                      </a:r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a-DK" sz="12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721181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boks 1"/>
          <p:cNvSpPr txBox="1"/>
          <p:nvPr/>
        </p:nvSpPr>
        <p:spPr>
          <a:xfrm>
            <a:off x="548680" y="776536"/>
            <a:ext cx="5760640" cy="6401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2200" dirty="0" smtClean="0"/>
              <a:t>Tak, fordi du hentede mit materiale.</a:t>
            </a:r>
          </a:p>
          <a:p>
            <a:pPr algn="ctr"/>
            <a:endParaRPr lang="da-DK" sz="2200" dirty="0" smtClean="0"/>
          </a:p>
          <a:p>
            <a:pPr algn="ctr"/>
            <a:endParaRPr lang="da-DK" sz="2200" dirty="0"/>
          </a:p>
          <a:p>
            <a:pPr algn="ctr"/>
            <a:r>
              <a:rPr lang="da-DK" sz="2200" dirty="0" smtClean="0"/>
              <a:t>Dette materiale er udarbejdet af:</a:t>
            </a:r>
          </a:p>
          <a:p>
            <a:pPr algn="ctr"/>
            <a:r>
              <a:rPr lang="da-DK" sz="2200" dirty="0" smtClean="0"/>
              <a:t> Sanne Pogager</a:t>
            </a:r>
          </a:p>
          <a:p>
            <a:pPr algn="ctr"/>
            <a:endParaRPr lang="da-DK" sz="2200" dirty="0" smtClean="0"/>
          </a:p>
          <a:p>
            <a:pPr algn="ctr"/>
            <a:endParaRPr lang="da-DK" sz="2200" dirty="0" smtClean="0"/>
          </a:p>
          <a:p>
            <a:pPr algn="ctr"/>
            <a:r>
              <a:rPr lang="da-DK" sz="2200" dirty="0" smtClean="0"/>
              <a:t>Har du spørgsmål eller kommentarer til materialet, er du velkommen til at skrive til mig:</a:t>
            </a:r>
          </a:p>
          <a:p>
            <a:pPr algn="ctr"/>
            <a:r>
              <a:rPr lang="da-DK" sz="2200" dirty="0" smtClean="0">
                <a:hlinkClick r:id="rId2"/>
              </a:rPr>
              <a:t>sannepogager@gmail.com</a:t>
            </a:r>
            <a:endParaRPr lang="da-DK" sz="2200" dirty="0" smtClean="0"/>
          </a:p>
          <a:p>
            <a:pPr algn="ctr"/>
            <a:endParaRPr lang="da-DK" sz="2200" dirty="0"/>
          </a:p>
          <a:p>
            <a:pPr algn="ctr"/>
            <a:endParaRPr lang="da-DK" sz="2200" dirty="0" smtClean="0"/>
          </a:p>
          <a:p>
            <a:pPr algn="ctr"/>
            <a:endParaRPr lang="da-DK" sz="2200" dirty="0" smtClean="0"/>
          </a:p>
          <a:p>
            <a:pPr algn="ctr"/>
            <a:r>
              <a:rPr lang="da-DK" sz="2200" dirty="0" smtClean="0"/>
              <a:t>Illustrationen til materialet er hentet her:</a:t>
            </a:r>
          </a:p>
          <a:p>
            <a:pPr algn="ctr"/>
            <a:r>
              <a:rPr lang="da-DK" sz="2200" dirty="0" smtClean="0">
                <a:hlinkClick r:id="rId3"/>
              </a:rPr>
              <a:t>www.pixabay.com</a:t>
            </a:r>
            <a:endParaRPr lang="da-DK" sz="2200" dirty="0" smtClean="0"/>
          </a:p>
          <a:p>
            <a:pPr algn="ctr"/>
            <a:endParaRPr lang="da-DK" sz="2200" dirty="0"/>
          </a:p>
          <a:p>
            <a:pPr algn="ctr"/>
            <a:endParaRPr lang="da-DK" sz="2200" dirty="0" smtClean="0"/>
          </a:p>
          <a:p>
            <a:endParaRPr lang="da-DK" dirty="0"/>
          </a:p>
          <a:p>
            <a:endParaRPr lang="da-DK" dirty="0"/>
          </a:p>
        </p:txBody>
      </p:sp>
      <p:pic>
        <p:nvPicPr>
          <p:cNvPr id="3" name="Billed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120" y="6105128"/>
            <a:ext cx="1187760" cy="1187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416086"/>
      </p:ext>
    </p:extLst>
  </p:cSld>
  <p:clrMapOvr>
    <a:masterClrMapping/>
  </p:clrMapOvr>
</p:sld>
</file>

<file path=ppt/theme/theme1.xml><?xml version="1.0" encoding="utf-8"?>
<a:theme xmlns:a="http://schemas.openxmlformats.org/drawingml/2006/main" name="Kontortema">
  <a:themeElements>
    <a:clrScheme name="Kont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ont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913</Words>
  <Application>Microsoft Office PowerPoint</Application>
  <PresentationFormat>A4 (210 x 297 mm)</PresentationFormat>
  <Paragraphs>435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Diastitler</vt:lpstr>
      </vt:variant>
      <vt:variant>
        <vt:i4>13</vt:i4>
      </vt:variant>
    </vt:vector>
  </HeadingPairs>
  <TitlesOfParts>
    <vt:vector size="14" baseType="lpstr">
      <vt:lpstr>Kontortema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PowerPoint-præsentation</dc:title>
  <dc:creator>Windows-bruger</dc:creator>
  <cp:lastModifiedBy>Windows-bruger</cp:lastModifiedBy>
  <cp:revision>11</cp:revision>
  <cp:lastPrinted>2017-10-31T13:15:51Z</cp:lastPrinted>
  <dcterms:created xsi:type="dcterms:W3CDTF">2017-10-31T11:47:18Z</dcterms:created>
  <dcterms:modified xsi:type="dcterms:W3CDTF">2017-10-31T13:48:35Z</dcterms:modified>
</cp:coreProperties>
</file>