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56" d="100"/>
          <a:sy n="56" d="100"/>
        </p:scale>
        <p:origin x="-2626" y="-101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D52CE-09A5-4017-BC0A-B3F82EAA1A5D}" type="datetimeFigureOut">
              <a:rPr lang="da-DK" smtClean="0"/>
              <a:t>08-10-2017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F6182-C3DC-4AAD-96D1-C1BD6E5B9215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5219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D52CE-09A5-4017-BC0A-B3F82EAA1A5D}" type="datetimeFigureOut">
              <a:rPr lang="da-DK" smtClean="0"/>
              <a:t>08-10-2017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F6182-C3DC-4AAD-96D1-C1BD6E5B9215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672860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D52CE-09A5-4017-BC0A-B3F82EAA1A5D}" type="datetimeFigureOut">
              <a:rPr lang="da-DK" smtClean="0"/>
              <a:t>08-10-2017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F6182-C3DC-4AAD-96D1-C1BD6E5B9215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08508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D52CE-09A5-4017-BC0A-B3F82EAA1A5D}" type="datetimeFigureOut">
              <a:rPr lang="da-DK" smtClean="0"/>
              <a:t>08-10-2017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F6182-C3DC-4AAD-96D1-C1BD6E5B9215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627953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7" name="Pladsholder til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D52CE-09A5-4017-BC0A-B3F82EAA1A5D}" type="datetimeFigureOut">
              <a:rPr lang="da-DK" smtClean="0"/>
              <a:t>08-10-2017</a:t>
            </a:fld>
            <a:endParaRPr lang="da-DK"/>
          </a:p>
        </p:txBody>
      </p:sp>
      <p:sp>
        <p:nvSpPr>
          <p:cNvPr id="8" name="Pladsholder til sidefod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dias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F6182-C3DC-4AAD-96D1-C1BD6E5B9215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63781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D52CE-09A5-4017-BC0A-B3F82EAA1A5D}" type="datetimeFigureOut">
              <a:rPr lang="da-DK" smtClean="0"/>
              <a:t>08-10-2017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F6182-C3DC-4AAD-96D1-C1BD6E5B9215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606934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D52CE-09A5-4017-BC0A-B3F82EAA1A5D}" type="datetimeFigureOut">
              <a:rPr lang="da-DK" smtClean="0"/>
              <a:t>08-10-2017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F6182-C3DC-4AAD-96D1-C1BD6E5B9215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09745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D52CE-09A5-4017-BC0A-B3F82EAA1A5D}" type="datetimeFigureOut">
              <a:rPr lang="da-DK" smtClean="0"/>
              <a:t>08-10-2017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F6182-C3DC-4AAD-96D1-C1BD6E5B9215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915570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D52CE-09A5-4017-BC0A-B3F82EAA1A5D}" type="datetimeFigureOut">
              <a:rPr lang="da-DK" smtClean="0"/>
              <a:t>08-10-2017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F6182-C3DC-4AAD-96D1-C1BD6E5B9215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442326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D52CE-09A5-4017-BC0A-B3F82EAA1A5D}" type="datetimeFigureOut">
              <a:rPr lang="da-DK" smtClean="0"/>
              <a:t>08-10-2017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F6182-C3DC-4AAD-96D1-C1BD6E5B9215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005630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D52CE-09A5-4017-BC0A-B3F82EAA1A5D}" type="datetimeFigureOut">
              <a:rPr lang="da-DK" smtClean="0"/>
              <a:t>08-10-2017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F6182-C3DC-4AAD-96D1-C1BD6E5B9215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179683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D52CE-09A5-4017-BC0A-B3F82EAA1A5D}" type="datetimeFigureOut">
              <a:rPr lang="da-DK" smtClean="0"/>
              <a:t>08-10-2017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9F6182-C3DC-4AAD-96D1-C1BD6E5B9215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13448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boks 3"/>
          <p:cNvSpPr txBox="1"/>
          <p:nvPr/>
        </p:nvSpPr>
        <p:spPr>
          <a:xfrm>
            <a:off x="545465" y="416496"/>
            <a:ext cx="5760640" cy="9079409"/>
          </a:xfrm>
          <a:prstGeom prst="rect">
            <a:avLst/>
          </a:prstGeom>
          <a:noFill/>
          <a:ln w="57150">
            <a:solidFill>
              <a:srgbClr val="C00000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pPr algn="ctr"/>
            <a:endParaRPr lang="da-DK" sz="4000" b="1" dirty="0" smtClean="0">
              <a:solidFill>
                <a:srgbClr val="C00000"/>
              </a:solidFill>
              <a:latin typeface="Tempus Sans ITC" panose="04020404030D07020202" pitchFamily="82" charset="0"/>
            </a:endParaRPr>
          </a:p>
          <a:p>
            <a:pPr algn="ctr"/>
            <a:r>
              <a:rPr lang="da-DK" sz="4400" b="1" dirty="0" smtClean="0">
                <a:solidFill>
                  <a:srgbClr val="C00000"/>
                </a:solidFill>
                <a:latin typeface="Tempus Sans ITC" panose="04020404030D07020202" pitchFamily="82" charset="0"/>
              </a:rPr>
              <a:t>Diplom</a:t>
            </a:r>
          </a:p>
          <a:p>
            <a:pPr algn="ctr"/>
            <a:endParaRPr lang="da-DK" sz="3200" b="1" dirty="0">
              <a:solidFill>
                <a:srgbClr val="C00000"/>
              </a:solidFill>
              <a:latin typeface="Tempus Sans ITC" panose="04020404030D07020202" pitchFamily="82" charset="0"/>
            </a:endParaRPr>
          </a:p>
          <a:p>
            <a:pPr algn="ctr"/>
            <a:r>
              <a:rPr lang="da-DK" sz="4000" b="1" dirty="0" smtClean="0">
                <a:solidFill>
                  <a:srgbClr val="C00000"/>
                </a:solidFill>
                <a:latin typeface="Tempus Sans ITC" panose="04020404030D07020202" pitchFamily="82" charset="0"/>
              </a:rPr>
              <a:t>Tillykke </a:t>
            </a:r>
            <a:r>
              <a:rPr lang="da-DK" sz="4000" b="1" dirty="0" smtClean="0">
                <a:latin typeface="Tempus Sans ITC" panose="04020404030D07020202" pitchFamily="82" charset="0"/>
              </a:rPr>
              <a:t>_________</a:t>
            </a:r>
          </a:p>
          <a:p>
            <a:pPr algn="ctr"/>
            <a:endParaRPr lang="da-DK" sz="2400" b="1" dirty="0">
              <a:solidFill>
                <a:srgbClr val="C00000"/>
              </a:solidFill>
              <a:latin typeface="Tempus Sans ITC" panose="04020404030D07020202" pitchFamily="82" charset="0"/>
            </a:endParaRPr>
          </a:p>
          <a:p>
            <a:pPr algn="ctr"/>
            <a:r>
              <a:rPr lang="da-DK" sz="2400" dirty="0" smtClean="0">
                <a:latin typeface="Tempus Sans ITC" panose="04020404030D07020202" pitchFamily="82" charset="0"/>
              </a:rPr>
              <a:t>Du har nu gennemført et forløb om: </a:t>
            </a:r>
          </a:p>
          <a:p>
            <a:pPr algn="ctr"/>
            <a:endParaRPr lang="da-DK" sz="2000" b="1" dirty="0" smtClean="0">
              <a:solidFill>
                <a:srgbClr val="C00000"/>
              </a:solidFill>
              <a:latin typeface="Tempus Sans ITC" panose="04020404030D07020202" pitchFamily="82" charset="0"/>
            </a:endParaRPr>
          </a:p>
          <a:p>
            <a:pPr algn="ctr"/>
            <a:r>
              <a:rPr lang="da-DK" sz="3200" b="1" dirty="0" smtClean="0">
                <a:solidFill>
                  <a:srgbClr val="C00000"/>
                </a:solidFill>
                <a:latin typeface="Tempus Sans ITC" panose="04020404030D07020202" pitchFamily="82" charset="0"/>
              </a:rPr>
              <a:t>Vikingetiden</a:t>
            </a:r>
          </a:p>
          <a:p>
            <a:pPr algn="ctr"/>
            <a:endParaRPr lang="da-DK" sz="2000" b="1" dirty="0">
              <a:solidFill>
                <a:srgbClr val="C00000"/>
              </a:solidFill>
              <a:latin typeface="Tempus Sans ITC" panose="04020404030D07020202" pitchFamily="82" charset="0"/>
            </a:endParaRPr>
          </a:p>
          <a:p>
            <a:pPr algn="ctr"/>
            <a:r>
              <a:rPr lang="da-DK" sz="2400" b="1" dirty="0" smtClean="0">
                <a:latin typeface="Tempus Sans ITC" panose="04020404030D07020202" pitchFamily="82" charset="0"/>
              </a:rPr>
              <a:t>Du har lært om:</a:t>
            </a:r>
          </a:p>
          <a:p>
            <a:pPr algn="ctr"/>
            <a:r>
              <a:rPr lang="da-DK" sz="2400" dirty="0" smtClean="0">
                <a:latin typeface="Tempus Sans ITC" panose="04020404030D07020202" pitchFamily="82" charset="0"/>
              </a:rPr>
              <a:t>Hvornår vikingerne levede</a:t>
            </a:r>
          </a:p>
          <a:p>
            <a:pPr algn="ctr"/>
            <a:r>
              <a:rPr lang="da-DK" sz="2400" dirty="0" smtClean="0">
                <a:latin typeface="Tempus Sans ITC" panose="04020404030D07020202" pitchFamily="82" charset="0"/>
              </a:rPr>
              <a:t>Vikingernes tøj</a:t>
            </a:r>
          </a:p>
          <a:p>
            <a:pPr algn="ctr"/>
            <a:r>
              <a:rPr lang="da-DK" sz="2400" dirty="0" smtClean="0">
                <a:latin typeface="Tempus Sans ITC" panose="04020404030D07020202" pitchFamily="82" charset="0"/>
              </a:rPr>
              <a:t>Vikingeskibe</a:t>
            </a:r>
          </a:p>
          <a:p>
            <a:pPr algn="ctr"/>
            <a:r>
              <a:rPr lang="da-DK" sz="2400" dirty="0" smtClean="0">
                <a:latin typeface="Tempus Sans ITC" panose="04020404030D07020202" pitchFamily="82" charset="0"/>
              </a:rPr>
              <a:t>Vikingernes familieliv</a:t>
            </a:r>
          </a:p>
          <a:p>
            <a:pPr algn="ctr"/>
            <a:r>
              <a:rPr lang="da-DK" sz="2400" dirty="0" smtClean="0">
                <a:latin typeface="Tempus Sans ITC" panose="04020404030D07020202" pitchFamily="82" charset="0"/>
              </a:rPr>
              <a:t>Vikingernes togter og handel</a:t>
            </a:r>
          </a:p>
          <a:p>
            <a:pPr algn="ctr"/>
            <a:r>
              <a:rPr lang="da-DK" sz="2400" dirty="0" smtClean="0">
                <a:latin typeface="Tempus Sans ITC" panose="04020404030D07020202" pitchFamily="82" charset="0"/>
              </a:rPr>
              <a:t>Jellingestenen</a:t>
            </a:r>
          </a:p>
          <a:p>
            <a:pPr algn="ctr"/>
            <a:r>
              <a:rPr lang="da-DK" sz="2400" dirty="0" smtClean="0">
                <a:latin typeface="Tempus Sans ITC" panose="04020404030D07020202" pitchFamily="82" charset="0"/>
              </a:rPr>
              <a:t>Runealfabetet</a:t>
            </a:r>
          </a:p>
          <a:p>
            <a:pPr algn="ctr"/>
            <a:r>
              <a:rPr lang="da-DK" sz="2400" dirty="0" smtClean="0">
                <a:latin typeface="Tempus Sans ITC" panose="04020404030D07020202" pitchFamily="82" charset="0"/>
              </a:rPr>
              <a:t>Vikingernes samfund og hverdag</a:t>
            </a:r>
          </a:p>
          <a:p>
            <a:pPr algn="ctr"/>
            <a:r>
              <a:rPr lang="da-DK" sz="2400" dirty="0" smtClean="0">
                <a:latin typeface="Tempus Sans ITC" panose="04020404030D07020202" pitchFamily="82" charset="0"/>
              </a:rPr>
              <a:t>Vikingernes arbejde</a:t>
            </a:r>
          </a:p>
          <a:p>
            <a:pPr algn="ctr"/>
            <a:r>
              <a:rPr lang="da-DK" sz="2400" dirty="0" smtClean="0">
                <a:latin typeface="Tempus Sans ITC" panose="04020404030D07020202" pitchFamily="82" charset="0"/>
              </a:rPr>
              <a:t>Vikingernes tro</a:t>
            </a:r>
          </a:p>
          <a:p>
            <a:pPr algn="ctr"/>
            <a:r>
              <a:rPr lang="da-DK" sz="2400" dirty="0" smtClean="0">
                <a:latin typeface="Tempus Sans ITC" panose="04020404030D07020202" pitchFamily="82" charset="0"/>
              </a:rPr>
              <a:t>Vikingernes smykker – lavet perler</a:t>
            </a:r>
            <a:endParaRPr lang="da-DK" dirty="0"/>
          </a:p>
        </p:txBody>
      </p:sp>
      <p:pic>
        <p:nvPicPr>
          <p:cNvPr id="6" name="Billed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688" y="632520"/>
            <a:ext cx="1496192" cy="1186728"/>
          </a:xfrm>
          <a:prstGeom prst="rect">
            <a:avLst/>
          </a:prstGeom>
        </p:spPr>
      </p:pic>
      <p:pic>
        <p:nvPicPr>
          <p:cNvPr id="11" name="Billed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81128" y="632520"/>
            <a:ext cx="1496192" cy="1186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694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boks 3"/>
          <p:cNvSpPr txBox="1"/>
          <p:nvPr/>
        </p:nvSpPr>
        <p:spPr>
          <a:xfrm>
            <a:off x="545465" y="416496"/>
            <a:ext cx="5760640" cy="9017853"/>
          </a:xfrm>
          <a:prstGeom prst="rect">
            <a:avLst/>
          </a:prstGeom>
          <a:noFill/>
          <a:ln w="57150">
            <a:solidFill>
              <a:srgbClr val="C00000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pPr algn="ctr"/>
            <a:endParaRPr lang="da-DK" sz="4000" b="1" dirty="0" smtClean="0">
              <a:solidFill>
                <a:srgbClr val="C00000"/>
              </a:solidFill>
              <a:latin typeface="Tempus Sans ITC" panose="04020404030D07020202" pitchFamily="82" charset="0"/>
            </a:endParaRPr>
          </a:p>
          <a:p>
            <a:pPr algn="ctr"/>
            <a:r>
              <a:rPr lang="da-DK" sz="2400" dirty="0" smtClean="0">
                <a:latin typeface="Tempus Sans ITC" panose="04020404030D07020202" pitchFamily="82" charset="0"/>
              </a:rPr>
              <a:t>Dette materiale er udarbejdet af </a:t>
            </a:r>
          </a:p>
          <a:p>
            <a:pPr algn="ctr"/>
            <a:r>
              <a:rPr lang="da-DK" sz="2400" dirty="0" smtClean="0">
                <a:latin typeface="Tempus Sans ITC" panose="04020404030D07020202" pitchFamily="82" charset="0"/>
              </a:rPr>
              <a:t>Birgit Kjær Jensen &amp; Sanne Pogager</a:t>
            </a:r>
          </a:p>
          <a:p>
            <a:pPr algn="ctr"/>
            <a:endParaRPr lang="da-DK" sz="2000" b="1" dirty="0" smtClean="0">
              <a:solidFill>
                <a:srgbClr val="C00000"/>
              </a:solidFill>
              <a:latin typeface="Tempus Sans ITC" panose="04020404030D07020202" pitchFamily="82" charset="0"/>
            </a:endParaRPr>
          </a:p>
          <a:p>
            <a:pPr algn="ctr"/>
            <a:endParaRPr lang="da-DK" sz="2000" b="1" dirty="0">
              <a:solidFill>
                <a:srgbClr val="C00000"/>
              </a:solidFill>
              <a:latin typeface="Tempus Sans ITC" panose="04020404030D07020202" pitchFamily="82" charset="0"/>
            </a:endParaRPr>
          </a:p>
          <a:p>
            <a:pPr algn="ctr"/>
            <a:endParaRPr lang="da-DK" sz="2000" b="1" dirty="0">
              <a:solidFill>
                <a:srgbClr val="C00000"/>
              </a:solidFill>
              <a:latin typeface="Tempus Sans ITC" panose="04020404030D07020202" pitchFamily="82" charset="0"/>
            </a:endParaRPr>
          </a:p>
          <a:p>
            <a:pPr algn="ctr"/>
            <a:r>
              <a:rPr lang="da-DK" sz="2400" dirty="0" smtClean="0">
                <a:latin typeface="Tempus Sans ITC" panose="04020404030D07020202" pitchFamily="82" charset="0"/>
              </a:rPr>
              <a:t>Tak, fordi du hentede vores materiale. Hvis du har spørgsmål eller kommetarer er du velkommen til skrive til os på:</a:t>
            </a:r>
          </a:p>
          <a:p>
            <a:pPr algn="ctr"/>
            <a:r>
              <a:rPr lang="da-DK" sz="2400" dirty="0" smtClean="0">
                <a:latin typeface="Tempus Sans ITC" panose="04020404030D07020202" pitchFamily="82" charset="0"/>
              </a:rPr>
              <a:t>sannepogager@gmail.com</a:t>
            </a:r>
          </a:p>
          <a:p>
            <a:pPr algn="ctr"/>
            <a:endParaRPr lang="da-DK" sz="2400" dirty="0" smtClean="0">
              <a:latin typeface="Tempus Sans ITC" panose="04020404030D07020202" pitchFamily="82" charset="0"/>
            </a:endParaRPr>
          </a:p>
          <a:p>
            <a:pPr algn="ctr"/>
            <a:endParaRPr lang="da-DK" sz="2400" dirty="0">
              <a:latin typeface="Tempus Sans ITC" panose="04020404030D07020202" pitchFamily="82" charset="0"/>
            </a:endParaRPr>
          </a:p>
          <a:p>
            <a:pPr algn="ctr"/>
            <a:r>
              <a:rPr lang="da-DK" sz="2400" dirty="0" smtClean="0">
                <a:latin typeface="Tempus Sans ITC" panose="04020404030D07020202" pitchFamily="82" charset="0"/>
              </a:rPr>
              <a:t>Billedet til dette materiale er hentet her: </a:t>
            </a:r>
          </a:p>
          <a:p>
            <a:pPr algn="ctr"/>
            <a:endParaRPr lang="da-DK" sz="2400" dirty="0">
              <a:latin typeface="Tempus Sans ITC" panose="04020404030D07020202" pitchFamily="82" charset="0"/>
            </a:endParaRPr>
          </a:p>
          <a:p>
            <a:pPr algn="ctr"/>
            <a:r>
              <a:rPr lang="da-DK" sz="2400" dirty="0" smtClean="0">
                <a:latin typeface="Tempus Sans ITC" panose="04020404030D07020202" pitchFamily="82" charset="0"/>
              </a:rPr>
              <a:t>OpenClipart.org</a:t>
            </a:r>
          </a:p>
          <a:p>
            <a:pPr algn="ctr"/>
            <a:endParaRPr lang="da-DK" sz="2400" dirty="0" smtClean="0">
              <a:latin typeface="Tempus Sans ITC" panose="04020404030D07020202" pitchFamily="82" charset="0"/>
            </a:endParaRPr>
          </a:p>
          <a:p>
            <a:pPr algn="ctr"/>
            <a:endParaRPr lang="da-DK" sz="2400" dirty="0">
              <a:latin typeface="Tempus Sans ITC" panose="04020404030D07020202" pitchFamily="82" charset="0"/>
            </a:endParaRPr>
          </a:p>
          <a:p>
            <a:pPr algn="ctr"/>
            <a:endParaRPr lang="da-DK" sz="2400" dirty="0" smtClean="0">
              <a:latin typeface="Tempus Sans ITC" panose="04020404030D07020202" pitchFamily="82" charset="0"/>
            </a:endParaRPr>
          </a:p>
          <a:p>
            <a:pPr algn="ctr"/>
            <a:r>
              <a:rPr lang="da-DK" sz="2400" dirty="0" smtClean="0">
                <a:latin typeface="Tempus Sans ITC" panose="04020404030D07020202" pitchFamily="82" charset="0"/>
              </a:rPr>
              <a:t>‘</a:t>
            </a:r>
          </a:p>
          <a:p>
            <a:pPr algn="ctr"/>
            <a:endParaRPr lang="da-DK" sz="2400" dirty="0" smtClean="0">
              <a:latin typeface="Tempus Sans ITC" panose="04020404030D07020202" pitchFamily="82" charset="0"/>
            </a:endParaRPr>
          </a:p>
          <a:p>
            <a:pPr algn="ctr"/>
            <a:endParaRPr lang="da-DK" sz="2400" dirty="0">
              <a:latin typeface="Tempus Sans ITC" panose="04020404030D07020202" pitchFamily="82" charset="0"/>
            </a:endParaRPr>
          </a:p>
          <a:p>
            <a:pPr algn="ctr"/>
            <a:endParaRPr lang="da-DK" sz="2400" dirty="0">
              <a:latin typeface="Tempus Sans ITC" panose="04020404030D07020202" pitchFamily="82" charset="0"/>
            </a:endParaRPr>
          </a:p>
          <a:p>
            <a:pPr algn="ctr"/>
            <a:endParaRPr lang="da-DK" sz="2400" dirty="0" smtClean="0">
              <a:latin typeface="Tempus Sans ITC" panose="04020404030D07020202" pitchFamily="82" charset="0"/>
            </a:endParaRPr>
          </a:p>
          <a:p>
            <a:pPr algn="ctr"/>
            <a:endParaRPr lang="da-DK" sz="2400" dirty="0" smtClean="0">
              <a:latin typeface="Tempus Sans ITC" panose="04020404030D07020202" pitchFamily="82" charset="0"/>
            </a:endParaRPr>
          </a:p>
        </p:txBody>
      </p:sp>
      <p:pic>
        <p:nvPicPr>
          <p:cNvPr id="5" name="Billed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5735" y="6167524"/>
            <a:ext cx="800100" cy="75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389500"/>
      </p:ext>
    </p:extLst>
  </p:cSld>
  <p:clrMapOvr>
    <a:masterClrMapping/>
  </p:clrMapOvr>
</p:sld>
</file>

<file path=ppt/theme/theme1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89</Words>
  <Application>Microsoft Office PowerPoint</Application>
  <PresentationFormat>A4 (210 x 297 mm)</PresentationFormat>
  <Paragraphs>41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Diastitler</vt:lpstr>
      </vt:variant>
      <vt:variant>
        <vt:i4>2</vt:i4>
      </vt:variant>
    </vt:vector>
  </HeadingPairs>
  <TitlesOfParts>
    <vt:vector size="3" baseType="lpstr">
      <vt:lpstr>Kontortema</vt:lpstr>
      <vt:lpstr>PowerPoint-præsentation</vt:lpstr>
      <vt:lpstr>PowerPoint-præsentation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Windows-bruger</dc:creator>
  <cp:lastModifiedBy>Windows-bruger</cp:lastModifiedBy>
  <cp:revision>3</cp:revision>
  <dcterms:created xsi:type="dcterms:W3CDTF">2017-10-08T16:55:04Z</dcterms:created>
  <dcterms:modified xsi:type="dcterms:W3CDTF">2017-10-08T18:04:15Z</dcterms:modified>
</cp:coreProperties>
</file>