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57" name="Brødtekst, niveau et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67" name="Brødtekst, niveau et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Billed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Billed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–Jon Hansen</a:t>
            </a:r>
          </a:p>
        </p:txBody>
      </p:sp>
      <p:sp>
        <p:nvSpPr>
          <p:cNvPr id="94" name="“Skriv et citat her”."/>
          <p:cNvSpPr txBox="1"/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“Skriv et citat her”.</a:t>
            </a:r>
          </a:p>
        </p:txBody>
      </p:sp>
      <p:sp>
        <p:nvSpPr>
          <p:cNvPr id="95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kolehjemsamtale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Skolehjemsamtale</a:t>
            </a:r>
          </a:p>
        </p:txBody>
      </p:sp>
      <p:sp>
        <p:nvSpPr>
          <p:cNvPr id="120" name="Vejledning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 </a:t>
            </a:r>
          </a:p>
        </p:txBody>
      </p:sp>
      <p:sp>
        <p:nvSpPr>
          <p:cNvPr id="123" name="På første side udfylder du navn, klasse, skole…"/>
          <p:cNvSpPr txBox="1"/>
          <p:nvPr>
            <p:ph type="body" idx="1"/>
          </p:nvPr>
        </p:nvSpPr>
        <p:spPr>
          <a:xfrm>
            <a:off x="78109" y="489193"/>
            <a:ext cx="11099801" cy="6286501"/>
          </a:xfrm>
          <a:prstGeom prst="rect">
            <a:avLst/>
          </a:prstGeom>
        </p:spPr>
        <p:txBody>
          <a:bodyPr/>
          <a:lstStyle/>
          <a:p>
            <a:pPr/>
            <a:r>
              <a:t>På første side udfylder du navn, klasse, skole</a:t>
            </a:r>
          </a:p>
          <a:p>
            <a:pPr/>
            <a:r>
              <a:t>På næste side, her udfylder lærer/pædagog de            første fire punkter (dansk, matematik, elev, barn)</a:t>
            </a:r>
          </a:p>
          <a:p>
            <a:pPr/>
            <a:r>
              <a:t>Eleven udfylder selv femte punkt (hvordan der        arbejdes med skolen i hjemmet)</a:t>
            </a:r>
          </a:p>
        </p:txBody>
      </p:sp>
      <p:pic>
        <p:nvPicPr>
          <p:cNvPr id="124" name="B32293B6-56BC-4670-A473-86EB46081C18-L0-001.png" descr="B32293B6-56BC-4670-A473-86EB46081C18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94484" y="1516838"/>
            <a:ext cx="3232255" cy="4309674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Så går man videre til næste side, udfylder farven igen. Til farven kan man tilføje en note, så man ved hvad man skal snakke om til samtalen.…"/>
          <p:cNvSpPr txBox="1"/>
          <p:nvPr/>
        </p:nvSpPr>
        <p:spPr>
          <a:xfrm>
            <a:off x="62768" y="2483418"/>
            <a:ext cx="7364465" cy="1032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marL="444500" indent="-444500" algn="l">
              <a:spcBef>
                <a:spcPts val="4200"/>
              </a:spcBef>
              <a:buSzPct val="145000"/>
              <a:buChar char="•"/>
              <a:defRPr b="0" sz="3200"/>
            </a:pPr>
            <a:r>
              <a:t>Så går man videre til næste side, udfylder farven igen. Til farven kan man tilføje en note, så man ved hvad man skal snakke om til samtalen.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b="0" sz="3200"/>
            </a:pPr>
            <a:r>
              <a:t>Eleven udfylder sammen med læreren elevens eget arbejdsmål frem mod næste skolehjemsamtale</a:t>
            </a:r>
          </a:p>
        </p:txBody>
      </p:sp>
      <p:pic>
        <p:nvPicPr>
          <p:cNvPr id="126" name="458DE678-1B0F-474F-B4B7-B56AD4547DD7-L0-001.png" descr="458DE678-1B0F-474F-B4B7-B56AD4547DD7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575155" y="5545785"/>
            <a:ext cx="3178871" cy="42384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