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1" baseline="0" cap="none" i="0" spc="0" strike="noStrike" sz="2400" u="none" kumimoji="0" normalizeH="0">
        <a:ln>
          <a:noFill/>
        </a:ln>
        <a:solidFill>
          <a:srgbClr val="FFFFFF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6D6"/>
              </a:solidFill>
              <a:prstDash val="solid"/>
              <a:miter lim="400000"/>
            </a:ln>
          </a:left>
          <a:right>
            <a:ln w="254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254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6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6D6"/>
              </a:solidFill>
              <a:prstDash val="solid"/>
              <a:miter lim="400000"/>
            </a:ln>
          </a:top>
          <a:bottom>
            <a:ln w="254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solidFill>
            <a:srgbClr val="032650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84E00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AAAAA"/>
              </a:solidFill>
              <a:prstDash val="solid"/>
              <a:miter lim="400000"/>
            </a:ln>
          </a:left>
          <a:right>
            <a:ln w="12700" cap="flat">
              <a:solidFill>
                <a:srgbClr val="AAAAAA"/>
              </a:solidFill>
              <a:prstDash val="solid"/>
              <a:miter lim="400000"/>
            </a:ln>
          </a:right>
          <a:top>
            <a:ln w="12700" cap="flat">
              <a:solidFill>
                <a:srgbClr val="AAAAAA"/>
              </a:solidFill>
              <a:prstDash val="solid"/>
              <a:miter lim="400000"/>
            </a:ln>
          </a:top>
          <a:bottom>
            <a:ln w="12700" cap="flat">
              <a:solidFill>
                <a:srgbClr val="AAAAAA"/>
              </a:solidFill>
              <a:prstDash val="solid"/>
              <a:miter lim="400000"/>
            </a:ln>
          </a:bottom>
          <a:insideH>
            <a:ln w="12700" cap="flat">
              <a:solidFill>
                <a:srgbClr val="AAAAAA"/>
              </a:solidFill>
              <a:prstDash val="solid"/>
              <a:miter lim="400000"/>
            </a:ln>
          </a:insideH>
          <a:insideV>
            <a:ln w="12700" cap="flat">
              <a:solidFill>
                <a:srgbClr val="AAAAAA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6375"/>
              <a:satOff val="9554"/>
              <a:lumOff val="-13516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D6D7D6"/>
              </a:solidFill>
              <a:prstDash val="solid"/>
              <a:miter lim="400000"/>
            </a:ln>
          </a:left>
          <a:right>
            <a:ln w="12700" cap="flat">
              <a:solidFill>
                <a:srgbClr val="D6D7D6"/>
              </a:solidFill>
              <a:prstDash val="solid"/>
              <a:miter lim="400000"/>
            </a:ln>
          </a:right>
          <a:top>
            <a:ln w="12700" cap="flat">
              <a:solidFill>
                <a:srgbClr val="D6D7D6"/>
              </a:solidFill>
              <a:prstDash val="solid"/>
              <a:miter lim="400000"/>
            </a:ln>
          </a:top>
          <a:bottom>
            <a:ln w="12700" cap="flat">
              <a:solidFill>
                <a:srgbClr val="D6D7D6"/>
              </a:solidFill>
              <a:prstDash val="solid"/>
              <a:miter lim="400000"/>
            </a:ln>
          </a:bottom>
          <a:insideH>
            <a:ln w="12700" cap="flat">
              <a:solidFill>
                <a:srgbClr val="D6D7D6"/>
              </a:solidFill>
              <a:prstDash val="solid"/>
              <a:miter lim="400000"/>
            </a:ln>
          </a:insideH>
          <a:insideV>
            <a:ln w="12700" cap="flat">
              <a:solidFill>
                <a:srgbClr val="D6D7D6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-119728"/>
              <a:satOff val="5580"/>
              <a:lumOff val="-12961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09090"/>
              </a:solidFill>
              <a:prstDash val="solid"/>
              <a:miter lim="400000"/>
            </a:ln>
          </a:left>
          <a:right>
            <a:ln w="12700" cap="flat">
              <a:solidFill>
                <a:srgbClr val="909090"/>
              </a:solidFill>
              <a:prstDash val="solid"/>
              <a:miter lim="400000"/>
            </a:ln>
          </a:right>
          <a:top>
            <a:ln w="12700" cap="flat">
              <a:solidFill>
                <a:srgbClr val="909090"/>
              </a:solidFill>
              <a:prstDash val="solid"/>
              <a:miter lim="400000"/>
            </a:ln>
          </a:top>
          <a:bottom>
            <a:ln w="12700" cap="flat">
              <a:solidFill>
                <a:srgbClr val="909090"/>
              </a:solidFill>
              <a:prstDash val="solid"/>
              <a:miter lim="400000"/>
            </a:ln>
          </a:bottom>
          <a:insideH>
            <a:ln w="12700" cap="flat">
              <a:solidFill>
                <a:srgbClr val="909090"/>
              </a:solidFill>
              <a:prstDash val="solid"/>
              <a:miter lim="400000"/>
            </a:ln>
          </a:insideH>
          <a:insideV>
            <a:ln w="12700" cap="flat">
              <a:solidFill>
                <a:srgbClr val="90909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98089"/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96A0AC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747676">
              <a:alpha val="63790"/>
            </a:srgbClr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254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25400" cap="flat">
              <a:solidFill>
                <a:srgbClr val="929292"/>
              </a:solidFill>
              <a:prstDash val="solid"/>
              <a:miter lim="400000"/>
            </a:ln>
          </a:left>
          <a:right>
            <a:ln w="254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929292"/>
              </a:solidFill>
              <a:prstDash val="solid"/>
              <a:miter lim="400000"/>
            </a:ln>
          </a:bottom>
          <a:insideH>
            <a:ln w="25400" cap="flat">
              <a:solidFill>
                <a:srgbClr val="929292"/>
              </a:solidFill>
              <a:prstDash val="solid"/>
              <a:miter lim="400000"/>
            </a:ln>
          </a:insideH>
          <a:insideV>
            <a:ln w="254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/Relationships>
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7" name="Shape 117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Titel &amp; under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teks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Titeltekst</a:t>
            </a:r>
          </a:p>
        </p:txBody>
      </p:sp>
      <p:sp>
        <p:nvSpPr>
          <p:cNvPr id="12" name="Brødtekst, niveau et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1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van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Billede"/>
          <p:cNvSpPr/>
          <p:nvPr>
            <p:ph type="pic" idx="13"/>
          </p:nvPr>
        </p:nvSpPr>
        <p:spPr>
          <a:xfrm>
            <a:off x="1619250" y="673100"/>
            <a:ext cx="9758016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elteks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22" name="Brødtekst, niveau et…"/>
          <p:cNvSpPr txBox="1"/>
          <p:nvPr>
            <p:ph type="body" sz="quarter" idx="1"/>
          </p:nvPr>
        </p:nvSpPr>
        <p:spPr>
          <a:xfrm>
            <a:off x="1270000" y="81534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2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- centre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elteks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31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lodr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Billede"/>
          <p:cNvSpPr/>
          <p:nvPr>
            <p:ph type="pic" sz="half" idx="13"/>
          </p:nvPr>
        </p:nvSpPr>
        <p:spPr>
          <a:xfrm>
            <a:off x="6718300" y="638919"/>
            <a:ext cx="5334001" cy="82169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elteks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Titeltekst</a:t>
            </a:r>
          </a:p>
        </p:txBody>
      </p:sp>
      <p:sp>
        <p:nvSpPr>
          <p:cNvPr id="40" name="Brødtekst, niveau et…"/>
          <p:cNvSpPr txBox="1"/>
          <p:nvPr>
            <p:ph type="body" sz="quarter" idx="1"/>
          </p:nvPr>
        </p:nvSpPr>
        <p:spPr>
          <a:xfrm>
            <a:off x="952500" y="47244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ClrTx/>
              <a:buSzTx/>
              <a:buNone/>
              <a:defRPr sz="3700"/>
            </a:lvl1pPr>
            <a:lvl2pPr marL="0" indent="228600" algn="ctr">
              <a:spcBef>
                <a:spcPts val="0"/>
              </a:spcBef>
              <a:buClrTx/>
              <a:buSzTx/>
              <a:buNone/>
              <a:defRPr sz="3700"/>
            </a:lvl2pPr>
            <a:lvl3pPr marL="0" indent="457200" algn="ctr">
              <a:spcBef>
                <a:spcPts val="0"/>
              </a:spcBef>
              <a:buClrTx/>
              <a:buSzTx/>
              <a:buNone/>
              <a:defRPr sz="3700"/>
            </a:lvl3pPr>
            <a:lvl4pPr marL="0" indent="685800" algn="ctr">
              <a:spcBef>
                <a:spcPts val="0"/>
              </a:spcBef>
              <a:buClrTx/>
              <a:buSzTx/>
              <a:buNone/>
              <a:defRPr sz="3700"/>
            </a:lvl4pPr>
            <a:lvl5pPr marL="0" indent="914400" algn="ctr">
              <a:spcBef>
                <a:spcPts val="0"/>
              </a:spcBef>
              <a:buClrTx/>
              <a:buSzTx/>
              <a:buNone/>
              <a:defRPr sz="37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1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- øver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elteks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49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 &amp; 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elteks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57" name="Brødtekst, niveau et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58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itel, punkter &amp;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Billede"/>
          <p:cNvSpPr/>
          <p:nvPr>
            <p:ph type="pic" sz="half" idx="13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elteks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Titeltekst</a:t>
            </a:r>
          </a:p>
        </p:txBody>
      </p:sp>
      <p:sp>
        <p:nvSpPr>
          <p:cNvPr id="67" name="Brødtekst, niveau et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buClrTx/>
              <a:defRPr sz="2800"/>
            </a:lvl1pPr>
            <a:lvl2pPr marL="685800" indent="-342900">
              <a:spcBef>
                <a:spcPts val="3200"/>
              </a:spcBef>
              <a:buClrTx/>
              <a:defRPr sz="2800"/>
            </a:lvl2pPr>
            <a:lvl3pPr marL="1028700" indent="-342900">
              <a:spcBef>
                <a:spcPts val="3200"/>
              </a:spcBef>
              <a:buClrTx/>
              <a:defRPr sz="2800"/>
            </a:lvl3pPr>
            <a:lvl4pPr marL="1371600" indent="-342900">
              <a:spcBef>
                <a:spcPts val="3200"/>
              </a:spcBef>
              <a:buClrTx/>
              <a:defRPr sz="2800"/>
            </a:lvl4pPr>
            <a:lvl5pPr marL="1714500" indent="-342900">
              <a:spcBef>
                <a:spcPts val="3200"/>
              </a:spcBef>
              <a:buClrTx/>
              <a:defRPr sz="2800"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68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Pun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rødtekst, niveau et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>
            <a:lvl1pPr>
              <a:buClrTx/>
            </a:lvl1pPr>
            <a:lvl2pPr>
              <a:buClrTx/>
            </a:lvl2pPr>
            <a:lvl3pPr>
              <a:buClrTx/>
            </a:lvl3pPr>
            <a:lvl4pPr>
              <a:buClrTx/>
            </a:lvl4pPr>
            <a:lvl5pPr>
              <a:buClrTx/>
            </a:lvl5pPr>
          </a:lstStyle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76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 - 3 pr. a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Billede"/>
          <p:cNvSpPr/>
          <p:nvPr>
            <p:ph type="pic" sz="quarter" idx="13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Billede"/>
          <p:cNvSpPr/>
          <p:nvPr>
            <p:ph type="pic" sz="quarter" idx="14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Billede"/>
          <p:cNvSpPr/>
          <p:nvPr>
            <p:ph type="pic" sz="half" idx="15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C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n Hansen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i="1" sz="2400"/>
            </a:lvl1pPr>
          </a:lstStyle>
          <a:p>
            <a:pPr/>
            <a:r>
              <a:t>–Jon Hansen</a:t>
            </a:r>
          </a:p>
        </p:txBody>
      </p:sp>
      <p:sp>
        <p:nvSpPr>
          <p:cNvPr id="94" name="“Skriv et citat her”."/>
          <p:cNvSpPr txBox="1"/>
          <p:nvPr>
            <p:ph type="body" sz="quarter" idx="14"/>
          </p:nvPr>
        </p:nvSpPr>
        <p:spPr>
          <a:xfrm>
            <a:off x="1270000" y="4308597"/>
            <a:ext cx="10464800" cy="609779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ClrTx/>
              <a:buSzTx/>
              <a:buNone/>
              <a:defRPr sz="34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pPr/>
            <a:r>
              <a:t>“Skriv et citat her”.</a:t>
            </a:r>
          </a:p>
        </p:txBody>
      </p:sp>
      <p:sp>
        <p:nvSpPr>
          <p:cNvPr id="95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Billede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Lysbillednumm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teks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Titeltekst</a:t>
            </a:r>
          </a:p>
        </p:txBody>
      </p:sp>
      <p:sp>
        <p:nvSpPr>
          <p:cNvPr id="3" name="Brødtekst, niveau et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Brødtekst, niveau et</a:t>
            </a:r>
          </a:p>
          <a:p>
            <a:pPr lvl="1"/>
            <a:r>
              <a:t>Brødtekst, niveau to</a:t>
            </a:r>
          </a:p>
          <a:p>
            <a:pPr lvl="2"/>
            <a:r>
              <a:t>Brødtekst, niveau tre</a:t>
            </a:r>
          </a:p>
          <a:p>
            <a:pPr lvl="3"/>
            <a:r>
              <a:t>Brødtekst, niveau fire</a:t>
            </a:r>
          </a:p>
          <a:p>
            <a:pPr lvl="4"/>
            <a:r>
              <a:t>Brødtekst, niveau fem</a:t>
            </a:r>
          </a:p>
        </p:txBody>
      </p:sp>
      <p:sp>
        <p:nvSpPr>
          <p:cNvPr id="4" name="Lysbillednummer"/>
          <p:cNvSpPr txBox="1"/>
          <p:nvPr>
            <p:ph type="sldNum" sz="quarter" idx="2"/>
          </p:nvPr>
        </p:nvSpPr>
        <p:spPr>
          <a:xfrm>
            <a:off x="6328884" y="9296400"/>
            <a:ext cx="340259" cy="324308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b="0" sz="160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ln>
            <a:noFill/>
          </a:ln>
          <a:solidFill>
            <a:srgbClr val="FFFFFF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>
          <a:srgbClr val="FFFFFF"/>
        </a:buClr>
        <a:buSzPct val="145000"/>
        <a:buFontTx/>
        <a:buChar char="•"/>
        <a:tabLst/>
        <a:defRPr b="0" baseline="0" cap="none" i="0" spc="0" strike="noStrike" sz="3200" u="none">
          <a:ln>
            <a:noFill/>
          </a:ln>
          <a:solidFill>
            <a:srgbClr val="FFFFFF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6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/Relationships>
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Kroppen bevæger sig"/>
          <p:cNvSpPr txBox="1"/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Kroppen bevæger sig </a:t>
            </a:r>
          </a:p>
        </p:txBody>
      </p:sp>
      <p:sp>
        <p:nvSpPr>
          <p:cNvPr id="120" name="Vejledning"/>
          <p:cNvSpPr txBox="1"/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 Vejledning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Vejledning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Vejledning</a:t>
            </a:r>
          </a:p>
        </p:txBody>
      </p:sp>
      <p:sp>
        <p:nvSpPr>
          <p:cNvPr id="123" name="Dette skal ses som en evaluering.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Dette skal ses som en evaluering.</a:t>
            </a:r>
          </a:p>
          <a:p>
            <a:pPr/>
            <a:r>
              <a:t>Lad eleverne lave den på egen iPad eller fælles på smartboard. </a:t>
            </a:r>
          </a:p>
          <a:p>
            <a:pPr/>
            <a:r>
              <a:t>Der er både svarmuligheder samt animationer hvor der skal trykkes det rigtige sted</a:t>
            </a:r>
          </a:p>
          <a:p>
            <a:pPr/>
            <a:r>
              <a:t>Der er lagt lyd ind i evalueringen. Den skal være færdigafspillet før man kan  videre 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434343"/>
      </a:dk2>
      <a:lt2>
        <a:srgbClr val="A9A9A9"/>
      </a:lt2>
      <a:accent1>
        <a:srgbClr val="0076BA"/>
      </a:accent1>
      <a:accent2>
        <a:srgbClr val="00A89D"/>
      </a:accent2>
      <a:accent3>
        <a:srgbClr val="1DB100"/>
      </a:accent3>
      <a:accent4>
        <a:srgbClr val="F8BA00"/>
      </a:accent4>
      <a:accent5>
        <a:srgbClr val="EE220C"/>
      </a:accent5>
      <a:accent6>
        <a:srgbClr val="CB297B"/>
      </a:accent6>
      <a:hlink>
        <a:srgbClr val="0000FF"/>
      </a:hlink>
      <a:folHlink>
        <a:srgbClr val="FF00FF"/>
      </a:folHlink>
    </a:clrScheme>
    <a:fontScheme name="Black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>
            <a:lumOff val="13529"/>
          </a:schemeClr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22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1" baseline="0" cap="none" i="0" spc="0" strike="noStrike" sz="2400" u="none" kumimoji="0" normalizeH="0">
            <a:ln>
              <a:noFill/>
            </a:ln>
            <a:solidFill>
              <a:srgbClr val="FFFFFF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