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7" r:id="rId7"/>
  </p:sldIdLst>
  <p:sldSz cx="6858000" cy="9906000" type="A4"/>
  <p:notesSz cx="6800850" cy="98075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1912" y="-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34292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08978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6326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4944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92285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84300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1443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16942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28671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22465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08990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3F5FC-66A4-47DF-9695-4D8AC1CB6DCB}" type="datetimeFigureOut">
              <a:rPr lang="da-DK" smtClean="0"/>
              <a:t>10-10-2023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A4EEB-BE93-426C-B102-DC99C7E51B7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60346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753400-A1C5-467B-9877-634716B5DA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49" y="1132764"/>
            <a:ext cx="5829300" cy="1394964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da-DK" sz="66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MIN LÆSELOG</a:t>
            </a: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6283C23D-D0E5-4660-9761-C0340B38038D}"/>
              </a:ext>
            </a:extLst>
          </p:cNvPr>
          <p:cNvSpPr txBox="1"/>
          <p:nvPr/>
        </p:nvSpPr>
        <p:spPr>
          <a:xfrm>
            <a:off x="514349" y="8859700"/>
            <a:ext cx="5829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800" dirty="0">
                <a:latin typeface="Century Gothic" panose="020B0502020202020204" pitchFamily="34" charset="0"/>
              </a:rPr>
              <a:t>NAVN:</a:t>
            </a:r>
          </a:p>
        </p:txBody>
      </p:sp>
      <p:pic>
        <p:nvPicPr>
          <p:cNvPr id="1026" name="Picture 2" descr="Vector boy and girl are reading in the library">
            <a:extLst>
              <a:ext uri="{FF2B5EF4-FFF2-40B4-BE49-F238E27FC236}">
                <a16:creationId xmlns:a16="http://schemas.microsoft.com/office/drawing/2014/main" id="{3F8B22F8-477E-48AE-9775-7ED029718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170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4506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vector blank colorful watercolor frame">
            <a:extLst>
              <a:ext uri="{FF2B5EF4-FFF2-40B4-BE49-F238E27FC236}">
                <a16:creationId xmlns:a16="http://schemas.microsoft.com/office/drawing/2014/main" id="{301A7621-9976-431F-8FE0-12DAEE2C3D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BE7786F-E221-4433-8B21-CDD348C0C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81887"/>
            <a:ext cx="5915025" cy="1914702"/>
          </a:xfrm>
        </p:spPr>
        <p:txBody>
          <a:bodyPr/>
          <a:lstStyle/>
          <a:p>
            <a:pPr algn="ctr"/>
            <a:r>
              <a:rPr lang="da-DK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MINE KLISTERMÆRKER</a:t>
            </a:r>
          </a:p>
        </p:txBody>
      </p:sp>
    </p:spTree>
    <p:extLst>
      <p:ext uri="{BB962C8B-B14F-4D97-AF65-F5344CB8AC3E}">
        <p14:creationId xmlns:p14="http://schemas.microsoft.com/office/powerpoint/2010/main" val="13760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ector boy and girl are reading the book in the tree">
            <a:extLst>
              <a:ext uri="{FF2B5EF4-FFF2-40B4-BE49-F238E27FC236}">
                <a16:creationId xmlns:a16="http://schemas.microsoft.com/office/drawing/2014/main" id="{42D18E22-F404-4492-8AC6-97D8F071C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139" y="-87717"/>
            <a:ext cx="1863353" cy="186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7C55F4F1-E743-4DCA-9B0B-12E65AE1E7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173128"/>
              </p:ext>
            </p:extLst>
          </p:nvPr>
        </p:nvGraphicFramePr>
        <p:xfrm>
          <a:off x="249071" y="1606276"/>
          <a:ext cx="6359857" cy="7930260"/>
        </p:xfrm>
        <a:graphic>
          <a:graphicData uri="http://schemas.openxmlformats.org/drawingml/2006/table">
            <a:tbl>
              <a:tblPr firstRow="1" bandRow="1"/>
              <a:tblGrid>
                <a:gridCol w="4129814">
                  <a:extLst>
                    <a:ext uri="{9D8B030D-6E8A-4147-A177-3AD203B41FA5}">
                      <a16:colId xmlns:a16="http://schemas.microsoft.com/office/drawing/2014/main" val="3472560373"/>
                    </a:ext>
                  </a:extLst>
                </a:gridCol>
                <a:gridCol w="1165519">
                  <a:extLst>
                    <a:ext uri="{9D8B030D-6E8A-4147-A177-3AD203B41FA5}">
                      <a16:colId xmlns:a16="http://schemas.microsoft.com/office/drawing/2014/main" val="758268753"/>
                    </a:ext>
                  </a:extLst>
                </a:gridCol>
                <a:gridCol w="1064524">
                  <a:extLst>
                    <a:ext uri="{9D8B030D-6E8A-4147-A177-3AD203B41FA5}">
                      <a16:colId xmlns:a16="http://schemas.microsoft.com/office/drawing/2014/main" val="1760541852"/>
                    </a:ext>
                  </a:extLst>
                </a:gridCol>
              </a:tblGrid>
              <a:tr h="367406"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>
                          <a:latin typeface="Century Gothic" panose="020B0502020202020204" pitchFamily="34" charset="0"/>
                        </a:rPr>
                        <a:t>Min bog hedder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>
                          <a:latin typeface="Century Gothic" panose="020B0502020202020204" pitchFamily="34" charset="0"/>
                        </a:rPr>
                        <a:t>Skal læses til  denne dato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1" dirty="0">
                          <a:latin typeface="Century Gothic" panose="020B0502020202020204" pitchFamily="34" charset="0"/>
                        </a:rPr>
                        <a:t>Læst sammen med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981004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788376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960331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2031700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7256207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575918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942633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7761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5457444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8549613"/>
                  </a:ext>
                </a:extLst>
              </a:tr>
              <a:tr h="729018"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3625349"/>
                  </a:ext>
                </a:extLst>
              </a:tr>
            </a:tbl>
          </a:graphicData>
        </a:graphic>
      </p:graphicFrame>
      <p:pic>
        <p:nvPicPr>
          <p:cNvPr id="8" name="Billede 7">
            <a:extLst>
              <a:ext uri="{FF2B5EF4-FFF2-40B4-BE49-F238E27FC236}">
                <a16:creationId xmlns:a16="http://schemas.microsoft.com/office/drawing/2014/main" id="{97D5F7CF-C884-40D3-870D-E85DDA541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67" y="-4990"/>
            <a:ext cx="1836738" cy="152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01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-tema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EEB85F16D686A49B2256CEBCD068A93" ma:contentTypeVersion="13" ma:contentTypeDescription="Opret et nyt dokument." ma:contentTypeScope="" ma:versionID="52102eecd062c05627a8934352c93625">
  <xsd:schema xmlns:xsd="http://www.w3.org/2001/XMLSchema" xmlns:xs="http://www.w3.org/2001/XMLSchema" xmlns:p="http://schemas.microsoft.com/office/2006/metadata/properties" xmlns:ns3="93b7125f-74fe-404b-961b-561a0431b102" xmlns:ns4="1a6ed5e3-a925-46b1-9a36-d82e0a8ff7d5" targetNamespace="http://schemas.microsoft.com/office/2006/metadata/properties" ma:root="true" ma:fieldsID="7dec548eb13fcf044b96ab8b76380647" ns3:_="" ns4:_="">
    <xsd:import namespace="93b7125f-74fe-404b-961b-561a0431b102"/>
    <xsd:import namespace="1a6ed5e3-a925-46b1-9a36-d82e0a8ff7d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b7125f-74fe-404b-961b-561a0431b1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6ed5e3-a925-46b1-9a36-d82e0a8ff7d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lt med detaljer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Hashværdi for deling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3b7125f-74fe-404b-961b-561a0431b102" xsi:nil="true"/>
  </documentManagement>
</p:properties>
</file>

<file path=customXml/itemProps1.xml><?xml version="1.0" encoding="utf-8"?>
<ds:datastoreItem xmlns:ds="http://schemas.openxmlformats.org/officeDocument/2006/customXml" ds:itemID="{0193C62A-C35F-401F-9454-34B7043F9E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b7125f-74fe-404b-961b-561a0431b102"/>
    <ds:schemaRef ds:uri="1a6ed5e3-a925-46b1-9a36-d82e0a8ff7d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E95C238-A0BA-49B1-978B-92F96DE74E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49B81B-77E1-405E-B8DE-383632377DD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a6ed5e3-a925-46b1-9a36-d82e0a8ff7d5"/>
    <ds:schemaRef ds:uri="http://purl.org/dc/elements/1.1/"/>
    <ds:schemaRef ds:uri="http://schemas.microsoft.com/office/2006/metadata/properties"/>
    <ds:schemaRef ds:uri="93b7125f-74fe-404b-961b-561a0431b102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17</Words>
  <Application>Microsoft Office PowerPoint</Application>
  <PresentationFormat>A4-papir (210 x 297 mm)</PresentationFormat>
  <Paragraphs>6</Paragraphs>
  <Slides>3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Office-tema</vt:lpstr>
      <vt:lpstr>MIN LÆSELOG</vt:lpstr>
      <vt:lpstr>MINE KLISTERMÆRKER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 LÆSELOG</dc:title>
  <dc:creator>Dorthe Boll Hartmann</dc:creator>
  <cp:lastModifiedBy>Dorthe Boll Hartmann</cp:lastModifiedBy>
  <cp:revision>10</cp:revision>
  <cp:lastPrinted>2023-10-11T07:45:02Z</cp:lastPrinted>
  <dcterms:created xsi:type="dcterms:W3CDTF">2023-10-10T19:40:16Z</dcterms:created>
  <dcterms:modified xsi:type="dcterms:W3CDTF">2023-10-11T08:35:41Z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0x010100CEEB85F16D686A49B2256CEBCD068A93</vt:lpwstr>
  </property>
</Properties>
</file>