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media/image1.jpeg" ContentType="image/jpeg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5" name="Shape 12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Titeltekst</a:t>
            </a:r>
          </a:p>
        </p:txBody>
      </p:sp>
      <p:sp>
        <p:nvSpPr>
          <p:cNvPr id="12" name="Brødtekst, niveau et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elteks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22" name="Brødtekst, niveau et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3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elteks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Titeltekst</a:t>
            </a:r>
          </a:p>
        </p:txBody>
      </p:sp>
      <p:sp>
        <p:nvSpPr>
          <p:cNvPr id="40" name="Brødtekst, niveau et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49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57" name="Brødtekst, niveau et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67" name="Brødtekst, niveau et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Billed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Billed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–Jon Hansen</a:t>
            </a:r>
          </a:p>
        </p:txBody>
      </p:sp>
      <p:sp>
        <p:nvSpPr>
          <p:cNvPr id="94" name="“Skriv et citat her”."/>
          <p:cNvSpPr txBox="1"/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“Skriv et citat her”.</a:t>
            </a:r>
          </a:p>
        </p:txBody>
      </p:sp>
      <p:sp>
        <p:nvSpPr>
          <p:cNvPr id="95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- Top"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iteltekst"/>
          <p:cNvSpPr txBox="1"/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Titeltekst</a:t>
            </a:r>
          </a:p>
        </p:txBody>
      </p:sp>
      <p:sp>
        <p:nvSpPr>
          <p:cNvPr id="118" name="Lysbillednummer"/>
          <p:cNvSpPr txBox="1"/>
          <p:nvPr>
            <p:ph type="sldNum" sz="quarter" idx="2"/>
          </p:nvPr>
        </p:nvSpPr>
        <p:spPr>
          <a:xfrm>
            <a:off x="6311798" y="9245599"/>
            <a:ext cx="368504" cy="381001"/>
          </a:xfrm>
          <a:prstGeom prst="rect">
            <a:avLst/>
          </a:prstGeom>
        </p:spPr>
        <p:txBody>
          <a:bodyPr anchor="b"/>
          <a:lstStyle>
            <a:lvl1pPr>
              <a:defRPr sz="18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Titeltekst</a:t>
            </a:r>
          </a:p>
        </p:txBody>
      </p:sp>
      <p:sp>
        <p:nvSpPr>
          <p:cNvPr id="3" name="Brødtekst, niveau et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/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kolehjemsamtale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Skolehjemsamtale</a:t>
            </a:r>
          </a:p>
        </p:txBody>
      </p:sp>
      <p:sp>
        <p:nvSpPr>
          <p:cNvPr id="128" name="Klasse:…"/>
          <p:cNvSpPr txBox="1"/>
          <p:nvPr>
            <p:ph type="subTitle" sz="quarter" idx="1"/>
          </p:nvPr>
        </p:nvSpPr>
        <p:spPr>
          <a:xfrm>
            <a:off x="1270000" y="5029200"/>
            <a:ext cx="10464800" cy="2303825"/>
          </a:xfrm>
          <a:prstGeom prst="rect">
            <a:avLst/>
          </a:prstGeom>
        </p:spPr>
        <p:txBody>
          <a:bodyPr/>
          <a:lstStyle/>
          <a:p>
            <a:pPr/>
            <a:r>
              <a:t>Klasse: </a:t>
            </a:r>
          </a:p>
          <a:p>
            <a:pPr/>
            <a:r>
              <a:t>Elev: </a:t>
            </a:r>
          </a:p>
          <a:p>
            <a:pPr/>
            <a:r>
              <a:t>Mødedato: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Hvor står vi nu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Hvor står vi nu?</a:t>
            </a:r>
          </a:p>
        </p:txBody>
      </p:sp>
      <p:sp>
        <p:nvSpPr>
          <p:cNvPr id="131" name="Dårligt"/>
          <p:cNvSpPr/>
          <p:nvPr/>
        </p:nvSpPr>
        <p:spPr>
          <a:xfrm>
            <a:off x="9343635" y="250994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132" name="Dårligt"/>
          <p:cNvSpPr/>
          <p:nvPr/>
        </p:nvSpPr>
        <p:spPr>
          <a:xfrm>
            <a:off x="9343635" y="3786492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33" name="Super"/>
          <p:cNvSpPr/>
          <p:nvPr/>
        </p:nvSpPr>
        <p:spPr>
          <a:xfrm>
            <a:off x="3009872" y="2522644"/>
            <a:ext cx="2425266" cy="930109"/>
          </a:xfrm>
          <a:prstGeom prst="rect">
            <a:avLst/>
          </a:prstGeom>
          <a:solidFill>
            <a:schemeClr val="accent3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Super</a:t>
            </a:r>
          </a:p>
        </p:txBody>
      </p:sp>
      <p:sp>
        <p:nvSpPr>
          <p:cNvPr id="134" name="Godt"/>
          <p:cNvSpPr/>
          <p:nvPr/>
        </p:nvSpPr>
        <p:spPr>
          <a:xfrm>
            <a:off x="3009872" y="3786492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35" name="Godt"/>
          <p:cNvSpPr/>
          <p:nvPr/>
        </p:nvSpPr>
        <p:spPr>
          <a:xfrm>
            <a:off x="3009872" y="5063039"/>
            <a:ext cx="2425266" cy="930109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136" name="Godt"/>
          <p:cNvSpPr/>
          <p:nvPr/>
        </p:nvSpPr>
        <p:spPr>
          <a:xfrm>
            <a:off x="3009872" y="6339587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37" name="Godt"/>
          <p:cNvSpPr/>
          <p:nvPr/>
        </p:nvSpPr>
        <p:spPr>
          <a:xfrm>
            <a:off x="3009872" y="7616134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38" name="Fint"/>
          <p:cNvSpPr/>
          <p:nvPr/>
        </p:nvSpPr>
        <p:spPr>
          <a:xfrm>
            <a:off x="6176754" y="3786492"/>
            <a:ext cx="2425267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39" name="Fint"/>
          <p:cNvSpPr/>
          <p:nvPr/>
        </p:nvSpPr>
        <p:spPr>
          <a:xfrm>
            <a:off x="6176754" y="6339587"/>
            <a:ext cx="2425267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40" name="Fint"/>
          <p:cNvSpPr/>
          <p:nvPr/>
        </p:nvSpPr>
        <p:spPr>
          <a:xfrm>
            <a:off x="6176754" y="2509944"/>
            <a:ext cx="2425267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41" name="Fint"/>
          <p:cNvSpPr/>
          <p:nvPr/>
        </p:nvSpPr>
        <p:spPr>
          <a:xfrm>
            <a:off x="6176754" y="7616134"/>
            <a:ext cx="2425267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42" name="Fint"/>
          <p:cNvSpPr/>
          <p:nvPr/>
        </p:nvSpPr>
        <p:spPr>
          <a:xfrm>
            <a:off x="6176754" y="5063039"/>
            <a:ext cx="2425266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43" name="Dårligt"/>
          <p:cNvSpPr/>
          <p:nvPr/>
        </p:nvSpPr>
        <p:spPr>
          <a:xfrm>
            <a:off x="9343635" y="503808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44" name="Dårligt"/>
          <p:cNvSpPr/>
          <p:nvPr/>
        </p:nvSpPr>
        <p:spPr>
          <a:xfrm>
            <a:off x="9343635" y="6346256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45" name="Dårligt"/>
          <p:cNvSpPr/>
          <p:nvPr/>
        </p:nvSpPr>
        <p:spPr>
          <a:xfrm>
            <a:off x="9343635" y="756622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146" name="Åben bog"/>
          <p:cNvSpPr/>
          <p:nvPr/>
        </p:nvSpPr>
        <p:spPr>
          <a:xfrm>
            <a:off x="1254618" y="2518455"/>
            <a:ext cx="1013639" cy="9384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974" y="0"/>
                </a:moveTo>
                <a:lnTo>
                  <a:pt x="12381" y="2366"/>
                </a:lnTo>
                <a:lnTo>
                  <a:pt x="12373" y="2368"/>
                </a:lnTo>
                <a:cubicBezTo>
                  <a:pt x="11868" y="2611"/>
                  <a:pt x="11498" y="3043"/>
                  <a:pt x="11272" y="3649"/>
                </a:cubicBezTo>
                <a:cubicBezTo>
                  <a:pt x="11070" y="4192"/>
                  <a:pt x="11055" y="4701"/>
                  <a:pt x="11055" y="4845"/>
                </a:cubicBezTo>
                <a:lnTo>
                  <a:pt x="11055" y="5127"/>
                </a:lnTo>
                <a:lnTo>
                  <a:pt x="20346" y="1249"/>
                </a:lnTo>
                <a:lnTo>
                  <a:pt x="19907" y="1017"/>
                </a:lnTo>
                <a:lnTo>
                  <a:pt x="11770" y="4414"/>
                </a:lnTo>
                <a:cubicBezTo>
                  <a:pt x="12018" y="4052"/>
                  <a:pt x="12419" y="3735"/>
                  <a:pt x="12972" y="3468"/>
                </a:cubicBezTo>
                <a:lnTo>
                  <a:pt x="19369" y="735"/>
                </a:lnTo>
                <a:lnTo>
                  <a:pt x="18934" y="505"/>
                </a:lnTo>
                <a:lnTo>
                  <a:pt x="12837" y="3109"/>
                </a:lnTo>
                <a:lnTo>
                  <a:pt x="12830" y="3113"/>
                </a:lnTo>
                <a:cubicBezTo>
                  <a:pt x="12227" y="3403"/>
                  <a:pt x="11780" y="3756"/>
                  <a:pt x="11494" y="4167"/>
                </a:cubicBezTo>
                <a:cubicBezTo>
                  <a:pt x="11607" y="3668"/>
                  <a:pt x="11876" y="3033"/>
                  <a:pt x="12514" y="2723"/>
                </a:cubicBezTo>
                <a:lnTo>
                  <a:pt x="18411" y="230"/>
                </a:lnTo>
                <a:lnTo>
                  <a:pt x="17974" y="0"/>
                </a:lnTo>
                <a:close/>
                <a:moveTo>
                  <a:pt x="3633" y="2"/>
                </a:moveTo>
                <a:lnTo>
                  <a:pt x="3194" y="231"/>
                </a:lnTo>
                <a:lnTo>
                  <a:pt x="9084" y="2723"/>
                </a:lnTo>
                <a:cubicBezTo>
                  <a:pt x="9723" y="3033"/>
                  <a:pt x="9992" y="3668"/>
                  <a:pt x="10105" y="4167"/>
                </a:cubicBezTo>
                <a:cubicBezTo>
                  <a:pt x="9819" y="3756"/>
                  <a:pt x="9371" y="3403"/>
                  <a:pt x="8768" y="3113"/>
                </a:cubicBezTo>
                <a:lnTo>
                  <a:pt x="2670" y="507"/>
                </a:lnTo>
                <a:lnTo>
                  <a:pt x="2233" y="736"/>
                </a:lnTo>
                <a:lnTo>
                  <a:pt x="8627" y="3468"/>
                </a:lnTo>
                <a:cubicBezTo>
                  <a:pt x="9179" y="3735"/>
                  <a:pt x="9581" y="4051"/>
                  <a:pt x="9828" y="4414"/>
                </a:cubicBezTo>
                <a:lnTo>
                  <a:pt x="1694" y="1019"/>
                </a:lnTo>
                <a:lnTo>
                  <a:pt x="1254" y="1250"/>
                </a:lnTo>
                <a:lnTo>
                  <a:pt x="10544" y="5127"/>
                </a:lnTo>
                <a:lnTo>
                  <a:pt x="10544" y="4845"/>
                </a:lnTo>
                <a:cubicBezTo>
                  <a:pt x="10544" y="4701"/>
                  <a:pt x="10528" y="4192"/>
                  <a:pt x="10326" y="3649"/>
                </a:cubicBezTo>
                <a:cubicBezTo>
                  <a:pt x="10100" y="3043"/>
                  <a:pt x="9730" y="2611"/>
                  <a:pt x="9226" y="2368"/>
                </a:cubicBezTo>
                <a:lnTo>
                  <a:pt x="3633" y="2"/>
                </a:lnTo>
                <a:close/>
                <a:moveTo>
                  <a:pt x="0" y="1735"/>
                </a:moveTo>
                <a:lnTo>
                  <a:pt x="0" y="17289"/>
                </a:lnTo>
                <a:lnTo>
                  <a:pt x="8756" y="20993"/>
                </a:lnTo>
                <a:lnTo>
                  <a:pt x="8756" y="5441"/>
                </a:lnTo>
                <a:lnTo>
                  <a:pt x="0" y="1735"/>
                </a:lnTo>
                <a:close/>
                <a:moveTo>
                  <a:pt x="21600" y="1735"/>
                </a:moveTo>
                <a:lnTo>
                  <a:pt x="12844" y="5441"/>
                </a:lnTo>
                <a:lnTo>
                  <a:pt x="12844" y="20993"/>
                </a:lnTo>
                <a:lnTo>
                  <a:pt x="21600" y="17289"/>
                </a:lnTo>
                <a:lnTo>
                  <a:pt x="21600" y="1735"/>
                </a:lnTo>
                <a:close/>
                <a:moveTo>
                  <a:pt x="9325" y="5827"/>
                </a:moveTo>
                <a:lnTo>
                  <a:pt x="9325" y="21600"/>
                </a:lnTo>
                <a:lnTo>
                  <a:pt x="12275" y="21600"/>
                </a:lnTo>
                <a:lnTo>
                  <a:pt x="12275" y="5827"/>
                </a:lnTo>
                <a:lnTo>
                  <a:pt x="9325" y="5827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47" name="Lommeregner"/>
          <p:cNvSpPr/>
          <p:nvPr/>
        </p:nvSpPr>
        <p:spPr>
          <a:xfrm>
            <a:off x="1388060" y="3723045"/>
            <a:ext cx="746755" cy="1057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22" y="0"/>
                </a:moveTo>
                <a:cubicBezTo>
                  <a:pt x="683" y="0"/>
                  <a:pt x="0" y="482"/>
                  <a:pt x="0" y="1075"/>
                </a:cubicBezTo>
                <a:lnTo>
                  <a:pt x="0" y="20525"/>
                </a:lnTo>
                <a:cubicBezTo>
                  <a:pt x="0" y="21118"/>
                  <a:pt x="683" y="21600"/>
                  <a:pt x="1522" y="21600"/>
                </a:cubicBezTo>
                <a:lnTo>
                  <a:pt x="20078" y="21600"/>
                </a:lnTo>
                <a:cubicBezTo>
                  <a:pt x="20917" y="21600"/>
                  <a:pt x="21600" y="21118"/>
                  <a:pt x="21600" y="20525"/>
                </a:cubicBezTo>
                <a:lnTo>
                  <a:pt x="21600" y="1075"/>
                </a:lnTo>
                <a:cubicBezTo>
                  <a:pt x="21600" y="482"/>
                  <a:pt x="20917" y="0"/>
                  <a:pt x="20078" y="0"/>
                </a:cubicBezTo>
                <a:lnTo>
                  <a:pt x="1522" y="0"/>
                </a:lnTo>
                <a:close/>
                <a:moveTo>
                  <a:pt x="2776" y="1696"/>
                </a:moveTo>
                <a:lnTo>
                  <a:pt x="18643" y="1696"/>
                </a:lnTo>
                <a:cubicBezTo>
                  <a:pt x="18928" y="1696"/>
                  <a:pt x="19159" y="1859"/>
                  <a:pt x="19159" y="2060"/>
                </a:cubicBezTo>
                <a:lnTo>
                  <a:pt x="19159" y="4980"/>
                </a:lnTo>
                <a:cubicBezTo>
                  <a:pt x="19159" y="5181"/>
                  <a:pt x="18928" y="5344"/>
                  <a:pt x="18643" y="5344"/>
                </a:cubicBezTo>
                <a:lnTo>
                  <a:pt x="2776" y="5344"/>
                </a:lnTo>
                <a:cubicBezTo>
                  <a:pt x="2490" y="5344"/>
                  <a:pt x="2260" y="5181"/>
                  <a:pt x="2260" y="4980"/>
                </a:cubicBezTo>
                <a:lnTo>
                  <a:pt x="2260" y="2060"/>
                </a:lnTo>
                <a:cubicBezTo>
                  <a:pt x="2260" y="1859"/>
                  <a:pt x="2490" y="1696"/>
                  <a:pt x="2776" y="1696"/>
                </a:cubicBezTo>
                <a:close/>
                <a:moveTo>
                  <a:pt x="18134" y="6613"/>
                </a:moveTo>
                <a:cubicBezTo>
                  <a:pt x="18326" y="6613"/>
                  <a:pt x="18483" y="6723"/>
                  <a:pt x="18483" y="6858"/>
                </a:cubicBezTo>
                <a:cubicBezTo>
                  <a:pt x="18483" y="6993"/>
                  <a:pt x="18326" y="7104"/>
                  <a:pt x="18134" y="7104"/>
                </a:cubicBezTo>
                <a:cubicBezTo>
                  <a:pt x="17942" y="7104"/>
                  <a:pt x="17788" y="6993"/>
                  <a:pt x="17788" y="6858"/>
                </a:cubicBezTo>
                <a:cubicBezTo>
                  <a:pt x="17788" y="6723"/>
                  <a:pt x="17942" y="6613"/>
                  <a:pt x="18134" y="6613"/>
                </a:cubicBezTo>
                <a:close/>
                <a:moveTo>
                  <a:pt x="2804" y="6672"/>
                </a:moveTo>
                <a:lnTo>
                  <a:pt x="5038" y="6672"/>
                </a:lnTo>
                <a:cubicBezTo>
                  <a:pt x="5339" y="6672"/>
                  <a:pt x="5582" y="6846"/>
                  <a:pt x="5582" y="7059"/>
                </a:cubicBezTo>
                <a:lnTo>
                  <a:pt x="5582" y="8071"/>
                </a:lnTo>
                <a:cubicBezTo>
                  <a:pt x="5582" y="8284"/>
                  <a:pt x="5339" y="8458"/>
                  <a:pt x="5038" y="8458"/>
                </a:cubicBezTo>
                <a:lnTo>
                  <a:pt x="2804" y="8458"/>
                </a:lnTo>
                <a:cubicBezTo>
                  <a:pt x="2503" y="8458"/>
                  <a:pt x="2260" y="8284"/>
                  <a:pt x="2260" y="8071"/>
                </a:cubicBezTo>
                <a:lnTo>
                  <a:pt x="2260" y="7059"/>
                </a:lnTo>
                <a:cubicBezTo>
                  <a:pt x="2260" y="6846"/>
                  <a:pt x="2503" y="6672"/>
                  <a:pt x="2804" y="6672"/>
                </a:cubicBezTo>
                <a:close/>
                <a:moveTo>
                  <a:pt x="7701" y="6672"/>
                </a:moveTo>
                <a:lnTo>
                  <a:pt x="9968" y="6672"/>
                </a:lnTo>
                <a:cubicBezTo>
                  <a:pt x="10269" y="6672"/>
                  <a:pt x="10512" y="6846"/>
                  <a:pt x="10512" y="7059"/>
                </a:cubicBezTo>
                <a:lnTo>
                  <a:pt x="10512" y="8071"/>
                </a:lnTo>
                <a:cubicBezTo>
                  <a:pt x="10512" y="8284"/>
                  <a:pt x="10269" y="8458"/>
                  <a:pt x="9968" y="8458"/>
                </a:cubicBezTo>
                <a:lnTo>
                  <a:pt x="7701" y="8458"/>
                </a:lnTo>
                <a:cubicBezTo>
                  <a:pt x="7400" y="8458"/>
                  <a:pt x="7154" y="8284"/>
                  <a:pt x="7154" y="8071"/>
                </a:cubicBezTo>
                <a:lnTo>
                  <a:pt x="7154" y="7059"/>
                </a:lnTo>
                <a:cubicBezTo>
                  <a:pt x="7154" y="6846"/>
                  <a:pt x="7399" y="6672"/>
                  <a:pt x="7701" y="6672"/>
                </a:cubicBezTo>
                <a:close/>
                <a:moveTo>
                  <a:pt x="12628" y="6672"/>
                </a:moveTo>
                <a:lnTo>
                  <a:pt x="14895" y="6672"/>
                </a:lnTo>
                <a:cubicBezTo>
                  <a:pt x="15196" y="6672"/>
                  <a:pt x="15440" y="6846"/>
                  <a:pt x="15440" y="7059"/>
                </a:cubicBezTo>
                <a:lnTo>
                  <a:pt x="15440" y="8071"/>
                </a:lnTo>
                <a:cubicBezTo>
                  <a:pt x="15440" y="8284"/>
                  <a:pt x="15196" y="8458"/>
                  <a:pt x="14895" y="8458"/>
                </a:cubicBezTo>
                <a:lnTo>
                  <a:pt x="12628" y="8458"/>
                </a:lnTo>
                <a:cubicBezTo>
                  <a:pt x="12327" y="8458"/>
                  <a:pt x="12084" y="8284"/>
                  <a:pt x="12084" y="8071"/>
                </a:cubicBezTo>
                <a:lnTo>
                  <a:pt x="12084" y="7059"/>
                </a:lnTo>
                <a:cubicBezTo>
                  <a:pt x="12084" y="6846"/>
                  <a:pt x="12327" y="6672"/>
                  <a:pt x="12628" y="6672"/>
                </a:cubicBezTo>
                <a:close/>
                <a:moveTo>
                  <a:pt x="16980" y="7293"/>
                </a:moveTo>
                <a:lnTo>
                  <a:pt x="19288" y="7293"/>
                </a:lnTo>
                <a:lnTo>
                  <a:pt x="19288" y="7685"/>
                </a:lnTo>
                <a:lnTo>
                  <a:pt x="16980" y="7685"/>
                </a:lnTo>
                <a:lnTo>
                  <a:pt x="16980" y="7293"/>
                </a:lnTo>
                <a:close/>
                <a:moveTo>
                  <a:pt x="18134" y="7864"/>
                </a:moveTo>
                <a:cubicBezTo>
                  <a:pt x="18326" y="7864"/>
                  <a:pt x="18483" y="7973"/>
                  <a:pt x="18483" y="8108"/>
                </a:cubicBezTo>
                <a:cubicBezTo>
                  <a:pt x="18483" y="8244"/>
                  <a:pt x="18326" y="8353"/>
                  <a:pt x="18134" y="8353"/>
                </a:cubicBezTo>
                <a:cubicBezTo>
                  <a:pt x="17942" y="8353"/>
                  <a:pt x="17788" y="8244"/>
                  <a:pt x="17788" y="8108"/>
                </a:cubicBezTo>
                <a:cubicBezTo>
                  <a:pt x="17788" y="7973"/>
                  <a:pt x="17942" y="7864"/>
                  <a:pt x="18134" y="7864"/>
                </a:cubicBezTo>
                <a:close/>
                <a:moveTo>
                  <a:pt x="2804" y="9580"/>
                </a:moveTo>
                <a:lnTo>
                  <a:pt x="5038" y="9580"/>
                </a:lnTo>
                <a:cubicBezTo>
                  <a:pt x="5339" y="9580"/>
                  <a:pt x="5582" y="9752"/>
                  <a:pt x="5582" y="9965"/>
                </a:cubicBezTo>
                <a:lnTo>
                  <a:pt x="5582" y="10979"/>
                </a:lnTo>
                <a:cubicBezTo>
                  <a:pt x="5582" y="11192"/>
                  <a:pt x="5339" y="11364"/>
                  <a:pt x="5038" y="11364"/>
                </a:cubicBezTo>
                <a:lnTo>
                  <a:pt x="2804" y="11364"/>
                </a:lnTo>
                <a:cubicBezTo>
                  <a:pt x="2503" y="11364"/>
                  <a:pt x="2260" y="11192"/>
                  <a:pt x="2260" y="10979"/>
                </a:cubicBezTo>
                <a:lnTo>
                  <a:pt x="2260" y="9965"/>
                </a:lnTo>
                <a:cubicBezTo>
                  <a:pt x="2260" y="9752"/>
                  <a:pt x="2503" y="9580"/>
                  <a:pt x="2804" y="9580"/>
                </a:cubicBezTo>
                <a:close/>
                <a:moveTo>
                  <a:pt x="7701" y="9580"/>
                </a:moveTo>
                <a:lnTo>
                  <a:pt x="9968" y="9580"/>
                </a:lnTo>
                <a:cubicBezTo>
                  <a:pt x="10269" y="9580"/>
                  <a:pt x="10512" y="9752"/>
                  <a:pt x="10512" y="9965"/>
                </a:cubicBezTo>
                <a:lnTo>
                  <a:pt x="10512" y="10979"/>
                </a:lnTo>
                <a:cubicBezTo>
                  <a:pt x="10512" y="11192"/>
                  <a:pt x="10269" y="11364"/>
                  <a:pt x="9968" y="11364"/>
                </a:cubicBezTo>
                <a:lnTo>
                  <a:pt x="7701" y="11364"/>
                </a:lnTo>
                <a:cubicBezTo>
                  <a:pt x="7400" y="11364"/>
                  <a:pt x="7154" y="11192"/>
                  <a:pt x="7154" y="10979"/>
                </a:cubicBezTo>
                <a:lnTo>
                  <a:pt x="7154" y="9965"/>
                </a:lnTo>
                <a:cubicBezTo>
                  <a:pt x="7154" y="9752"/>
                  <a:pt x="7399" y="9580"/>
                  <a:pt x="7701" y="9580"/>
                </a:cubicBezTo>
                <a:close/>
                <a:moveTo>
                  <a:pt x="12628" y="9580"/>
                </a:moveTo>
                <a:lnTo>
                  <a:pt x="14895" y="9580"/>
                </a:lnTo>
                <a:cubicBezTo>
                  <a:pt x="15196" y="9580"/>
                  <a:pt x="15440" y="9752"/>
                  <a:pt x="15440" y="9965"/>
                </a:cubicBezTo>
                <a:lnTo>
                  <a:pt x="15440" y="10979"/>
                </a:lnTo>
                <a:cubicBezTo>
                  <a:pt x="15440" y="11192"/>
                  <a:pt x="15196" y="11364"/>
                  <a:pt x="14895" y="11364"/>
                </a:cubicBezTo>
                <a:lnTo>
                  <a:pt x="12628" y="11364"/>
                </a:lnTo>
                <a:cubicBezTo>
                  <a:pt x="12327" y="11364"/>
                  <a:pt x="12084" y="11192"/>
                  <a:pt x="12084" y="10979"/>
                </a:cubicBezTo>
                <a:lnTo>
                  <a:pt x="12084" y="9965"/>
                </a:lnTo>
                <a:cubicBezTo>
                  <a:pt x="12084" y="9752"/>
                  <a:pt x="12327" y="9580"/>
                  <a:pt x="12628" y="9580"/>
                </a:cubicBezTo>
                <a:close/>
                <a:moveTo>
                  <a:pt x="17518" y="9755"/>
                </a:moveTo>
                <a:lnTo>
                  <a:pt x="18134" y="10192"/>
                </a:lnTo>
                <a:lnTo>
                  <a:pt x="18753" y="9755"/>
                </a:lnTo>
                <a:lnTo>
                  <a:pt x="19147" y="10034"/>
                </a:lnTo>
                <a:lnTo>
                  <a:pt x="18528" y="10469"/>
                </a:lnTo>
                <a:lnTo>
                  <a:pt x="19149" y="10908"/>
                </a:lnTo>
                <a:lnTo>
                  <a:pt x="18753" y="11188"/>
                </a:lnTo>
                <a:lnTo>
                  <a:pt x="18132" y="10749"/>
                </a:lnTo>
                <a:lnTo>
                  <a:pt x="17515" y="11186"/>
                </a:lnTo>
                <a:lnTo>
                  <a:pt x="17121" y="10908"/>
                </a:lnTo>
                <a:lnTo>
                  <a:pt x="17740" y="10473"/>
                </a:lnTo>
                <a:lnTo>
                  <a:pt x="17121" y="10036"/>
                </a:lnTo>
                <a:lnTo>
                  <a:pt x="17518" y="9755"/>
                </a:lnTo>
                <a:close/>
                <a:moveTo>
                  <a:pt x="2804" y="12435"/>
                </a:moveTo>
                <a:lnTo>
                  <a:pt x="5038" y="12435"/>
                </a:lnTo>
                <a:cubicBezTo>
                  <a:pt x="5339" y="12435"/>
                  <a:pt x="5582" y="12607"/>
                  <a:pt x="5582" y="12820"/>
                </a:cubicBezTo>
                <a:lnTo>
                  <a:pt x="5582" y="13834"/>
                </a:lnTo>
                <a:cubicBezTo>
                  <a:pt x="5582" y="14047"/>
                  <a:pt x="5339" y="14219"/>
                  <a:pt x="5038" y="14219"/>
                </a:cubicBezTo>
                <a:lnTo>
                  <a:pt x="2804" y="14219"/>
                </a:lnTo>
                <a:cubicBezTo>
                  <a:pt x="2503" y="14219"/>
                  <a:pt x="2260" y="14047"/>
                  <a:pt x="2260" y="13834"/>
                </a:cubicBezTo>
                <a:lnTo>
                  <a:pt x="2260" y="12820"/>
                </a:lnTo>
                <a:cubicBezTo>
                  <a:pt x="2260" y="12607"/>
                  <a:pt x="2503" y="12435"/>
                  <a:pt x="2804" y="12435"/>
                </a:cubicBezTo>
                <a:close/>
                <a:moveTo>
                  <a:pt x="7701" y="12435"/>
                </a:moveTo>
                <a:lnTo>
                  <a:pt x="9968" y="12435"/>
                </a:lnTo>
                <a:cubicBezTo>
                  <a:pt x="10269" y="12435"/>
                  <a:pt x="10512" y="12607"/>
                  <a:pt x="10512" y="12820"/>
                </a:cubicBezTo>
                <a:lnTo>
                  <a:pt x="10512" y="13834"/>
                </a:lnTo>
                <a:cubicBezTo>
                  <a:pt x="10512" y="14047"/>
                  <a:pt x="10269" y="14219"/>
                  <a:pt x="9968" y="14219"/>
                </a:cubicBezTo>
                <a:lnTo>
                  <a:pt x="7701" y="14219"/>
                </a:lnTo>
                <a:cubicBezTo>
                  <a:pt x="7400" y="14219"/>
                  <a:pt x="7154" y="14047"/>
                  <a:pt x="7154" y="13834"/>
                </a:cubicBezTo>
                <a:lnTo>
                  <a:pt x="7154" y="12820"/>
                </a:lnTo>
                <a:cubicBezTo>
                  <a:pt x="7154" y="12607"/>
                  <a:pt x="7399" y="12435"/>
                  <a:pt x="7701" y="12435"/>
                </a:cubicBezTo>
                <a:close/>
                <a:moveTo>
                  <a:pt x="12628" y="12435"/>
                </a:moveTo>
                <a:lnTo>
                  <a:pt x="14895" y="12435"/>
                </a:lnTo>
                <a:cubicBezTo>
                  <a:pt x="15196" y="12435"/>
                  <a:pt x="15440" y="12607"/>
                  <a:pt x="15440" y="12820"/>
                </a:cubicBezTo>
                <a:lnTo>
                  <a:pt x="15440" y="13834"/>
                </a:lnTo>
                <a:cubicBezTo>
                  <a:pt x="15440" y="14047"/>
                  <a:pt x="15196" y="14219"/>
                  <a:pt x="14895" y="14219"/>
                </a:cubicBezTo>
                <a:lnTo>
                  <a:pt x="12628" y="14219"/>
                </a:lnTo>
                <a:cubicBezTo>
                  <a:pt x="12327" y="14219"/>
                  <a:pt x="12084" y="14047"/>
                  <a:pt x="12084" y="13834"/>
                </a:cubicBezTo>
                <a:lnTo>
                  <a:pt x="12084" y="12820"/>
                </a:lnTo>
                <a:cubicBezTo>
                  <a:pt x="12084" y="12607"/>
                  <a:pt x="12327" y="12435"/>
                  <a:pt x="12628" y="12435"/>
                </a:cubicBezTo>
                <a:close/>
                <a:moveTo>
                  <a:pt x="16980" y="13130"/>
                </a:moveTo>
                <a:lnTo>
                  <a:pt x="19288" y="13130"/>
                </a:lnTo>
                <a:lnTo>
                  <a:pt x="19288" y="13524"/>
                </a:lnTo>
                <a:lnTo>
                  <a:pt x="16980" y="13524"/>
                </a:lnTo>
                <a:lnTo>
                  <a:pt x="16980" y="13130"/>
                </a:lnTo>
                <a:close/>
                <a:moveTo>
                  <a:pt x="2804" y="15290"/>
                </a:moveTo>
                <a:lnTo>
                  <a:pt x="5038" y="15290"/>
                </a:lnTo>
                <a:cubicBezTo>
                  <a:pt x="5339" y="15290"/>
                  <a:pt x="5582" y="15462"/>
                  <a:pt x="5582" y="15675"/>
                </a:cubicBezTo>
                <a:lnTo>
                  <a:pt x="5582" y="16689"/>
                </a:lnTo>
                <a:cubicBezTo>
                  <a:pt x="5582" y="16902"/>
                  <a:pt x="5339" y="17074"/>
                  <a:pt x="5038" y="17074"/>
                </a:cubicBezTo>
                <a:lnTo>
                  <a:pt x="2804" y="17074"/>
                </a:lnTo>
                <a:cubicBezTo>
                  <a:pt x="2503" y="17074"/>
                  <a:pt x="2260" y="16902"/>
                  <a:pt x="2260" y="16689"/>
                </a:cubicBezTo>
                <a:lnTo>
                  <a:pt x="2260" y="15675"/>
                </a:lnTo>
                <a:cubicBezTo>
                  <a:pt x="2260" y="15462"/>
                  <a:pt x="2503" y="15290"/>
                  <a:pt x="2804" y="15290"/>
                </a:cubicBezTo>
                <a:close/>
                <a:moveTo>
                  <a:pt x="7701" y="15290"/>
                </a:moveTo>
                <a:lnTo>
                  <a:pt x="9968" y="15290"/>
                </a:lnTo>
                <a:cubicBezTo>
                  <a:pt x="10269" y="15290"/>
                  <a:pt x="10512" y="15462"/>
                  <a:pt x="10512" y="15675"/>
                </a:cubicBezTo>
                <a:lnTo>
                  <a:pt x="10512" y="16689"/>
                </a:lnTo>
                <a:cubicBezTo>
                  <a:pt x="10512" y="16902"/>
                  <a:pt x="10269" y="17074"/>
                  <a:pt x="9968" y="17074"/>
                </a:cubicBezTo>
                <a:lnTo>
                  <a:pt x="7701" y="17074"/>
                </a:lnTo>
                <a:cubicBezTo>
                  <a:pt x="7400" y="17074"/>
                  <a:pt x="7154" y="16902"/>
                  <a:pt x="7154" y="16689"/>
                </a:cubicBezTo>
                <a:lnTo>
                  <a:pt x="7154" y="15675"/>
                </a:lnTo>
                <a:cubicBezTo>
                  <a:pt x="7154" y="15462"/>
                  <a:pt x="7399" y="15290"/>
                  <a:pt x="7701" y="15290"/>
                </a:cubicBezTo>
                <a:close/>
                <a:moveTo>
                  <a:pt x="12628" y="15290"/>
                </a:moveTo>
                <a:lnTo>
                  <a:pt x="14895" y="15290"/>
                </a:lnTo>
                <a:cubicBezTo>
                  <a:pt x="15196" y="15290"/>
                  <a:pt x="15440" y="15462"/>
                  <a:pt x="15440" y="15675"/>
                </a:cubicBezTo>
                <a:lnTo>
                  <a:pt x="15440" y="16689"/>
                </a:lnTo>
                <a:cubicBezTo>
                  <a:pt x="15440" y="16902"/>
                  <a:pt x="15196" y="17074"/>
                  <a:pt x="14895" y="17074"/>
                </a:cubicBezTo>
                <a:lnTo>
                  <a:pt x="12628" y="17074"/>
                </a:lnTo>
                <a:cubicBezTo>
                  <a:pt x="12327" y="17074"/>
                  <a:pt x="12084" y="16902"/>
                  <a:pt x="12084" y="16689"/>
                </a:cubicBezTo>
                <a:lnTo>
                  <a:pt x="12084" y="15675"/>
                </a:lnTo>
                <a:cubicBezTo>
                  <a:pt x="12084" y="15462"/>
                  <a:pt x="12327" y="15290"/>
                  <a:pt x="12628" y="15290"/>
                </a:cubicBezTo>
                <a:close/>
                <a:moveTo>
                  <a:pt x="17855" y="15368"/>
                </a:moveTo>
                <a:lnTo>
                  <a:pt x="18416" y="15368"/>
                </a:lnTo>
                <a:lnTo>
                  <a:pt x="18416" y="15984"/>
                </a:lnTo>
                <a:lnTo>
                  <a:pt x="19288" y="15984"/>
                </a:lnTo>
                <a:lnTo>
                  <a:pt x="19288" y="16377"/>
                </a:lnTo>
                <a:lnTo>
                  <a:pt x="18416" y="16377"/>
                </a:lnTo>
                <a:lnTo>
                  <a:pt x="18416" y="16998"/>
                </a:lnTo>
                <a:lnTo>
                  <a:pt x="17855" y="16998"/>
                </a:lnTo>
                <a:lnTo>
                  <a:pt x="17855" y="16377"/>
                </a:lnTo>
                <a:lnTo>
                  <a:pt x="16980" y="16377"/>
                </a:lnTo>
                <a:lnTo>
                  <a:pt x="16980" y="15984"/>
                </a:lnTo>
                <a:lnTo>
                  <a:pt x="17855" y="15984"/>
                </a:lnTo>
                <a:lnTo>
                  <a:pt x="17855" y="15368"/>
                </a:lnTo>
                <a:close/>
                <a:moveTo>
                  <a:pt x="2804" y="18146"/>
                </a:moveTo>
                <a:lnTo>
                  <a:pt x="9968" y="18146"/>
                </a:lnTo>
                <a:cubicBezTo>
                  <a:pt x="10269" y="18146"/>
                  <a:pt x="10512" y="18319"/>
                  <a:pt x="10512" y="18532"/>
                </a:cubicBezTo>
                <a:lnTo>
                  <a:pt x="10512" y="19545"/>
                </a:lnTo>
                <a:cubicBezTo>
                  <a:pt x="10512" y="19757"/>
                  <a:pt x="10269" y="19931"/>
                  <a:pt x="9968" y="19931"/>
                </a:cubicBezTo>
                <a:lnTo>
                  <a:pt x="2804" y="19931"/>
                </a:lnTo>
                <a:cubicBezTo>
                  <a:pt x="2503" y="19931"/>
                  <a:pt x="2260" y="19757"/>
                  <a:pt x="2260" y="19545"/>
                </a:cubicBezTo>
                <a:lnTo>
                  <a:pt x="2260" y="18532"/>
                </a:lnTo>
                <a:cubicBezTo>
                  <a:pt x="2260" y="18319"/>
                  <a:pt x="2503" y="18146"/>
                  <a:pt x="2804" y="18146"/>
                </a:cubicBezTo>
                <a:close/>
                <a:moveTo>
                  <a:pt x="12628" y="18146"/>
                </a:moveTo>
                <a:lnTo>
                  <a:pt x="14895" y="18146"/>
                </a:lnTo>
                <a:cubicBezTo>
                  <a:pt x="15196" y="18146"/>
                  <a:pt x="15440" y="18319"/>
                  <a:pt x="15440" y="18532"/>
                </a:cubicBezTo>
                <a:lnTo>
                  <a:pt x="15440" y="19545"/>
                </a:lnTo>
                <a:cubicBezTo>
                  <a:pt x="15440" y="19757"/>
                  <a:pt x="15196" y="19931"/>
                  <a:pt x="14895" y="19931"/>
                </a:cubicBezTo>
                <a:lnTo>
                  <a:pt x="12628" y="19931"/>
                </a:lnTo>
                <a:cubicBezTo>
                  <a:pt x="12327" y="19931"/>
                  <a:pt x="12084" y="19757"/>
                  <a:pt x="12084" y="19545"/>
                </a:cubicBezTo>
                <a:lnTo>
                  <a:pt x="12084" y="18532"/>
                </a:lnTo>
                <a:cubicBezTo>
                  <a:pt x="12084" y="18319"/>
                  <a:pt x="12327" y="18146"/>
                  <a:pt x="12628" y="18146"/>
                </a:cubicBezTo>
                <a:close/>
                <a:moveTo>
                  <a:pt x="16980" y="18519"/>
                </a:moveTo>
                <a:lnTo>
                  <a:pt x="19288" y="18519"/>
                </a:lnTo>
                <a:lnTo>
                  <a:pt x="19288" y="18910"/>
                </a:lnTo>
                <a:lnTo>
                  <a:pt x="16980" y="18910"/>
                </a:lnTo>
                <a:lnTo>
                  <a:pt x="16980" y="18519"/>
                </a:lnTo>
                <a:close/>
                <a:moveTo>
                  <a:pt x="16980" y="19165"/>
                </a:moveTo>
                <a:lnTo>
                  <a:pt x="19288" y="19165"/>
                </a:lnTo>
                <a:lnTo>
                  <a:pt x="19288" y="19558"/>
                </a:lnTo>
                <a:lnTo>
                  <a:pt x="16980" y="19558"/>
                </a:lnTo>
                <a:lnTo>
                  <a:pt x="16980" y="19165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48" name="Hånd"/>
          <p:cNvSpPr/>
          <p:nvPr/>
        </p:nvSpPr>
        <p:spPr>
          <a:xfrm>
            <a:off x="1426840" y="5005529"/>
            <a:ext cx="669195" cy="9626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54" h="21598" fill="norm" stroke="1" extrusionOk="0">
                <a:moveTo>
                  <a:pt x="9241" y="0"/>
                </a:moveTo>
                <a:cubicBezTo>
                  <a:pt x="8623" y="3"/>
                  <a:pt x="8010" y="322"/>
                  <a:pt x="8004" y="946"/>
                </a:cubicBezTo>
                <a:cubicBezTo>
                  <a:pt x="7999" y="1470"/>
                  <a:pt x="7929" y="8910"/>
                  <a:pt x="7929" y="8910"/>
                </a:cubicBezTo>
                <a:cubicBezTo>
                  <a:pt x="7929" y="8910"/>
                  <a:pt x="7499" y="8974"/>
                  <a:pt x="7399" y="8974"/>
                </a:cubicBezTo>
                <a:cubicBezTo>
                  <a:pt x="7399" y="8974"/>
                  <a:pt x="5801" y="2575"/>
                  <a:pt x="5675" y="1884"/>
                </a:cubicBezTo>
                <a:cubicBezTo>
                  <a:pt x="5460" y="700"/>
                  <a:pt x="3262" y="854"/>
                  <a:pt x="3420" y="2122"/>
                </a:cubicBezTo>
                <a:cubicBezTo>
                  <a:pt x="3487" y="2667"/>
                  <a:pt x="4637" y="9621"/>
                  <a:pt x="4637" y="9621"/>
                </a:cubicBezTo>
                <a:lnTo>
                  <a:pt x="4100" y="9812"/>
                </a:lnTo>
                <a:cubicBezTo>
                  <a:pt x="4100" y="9812"/>
                  <a:pt x="2546" y="6213"/>
                  <a:pt x="2124" y="5128"/>
                </a:cubicBezTo>
                <a:cubicBezTo>
                  <a:pt x="1683" y="3995"/>
                  <a:pt x="-325" y="4416"/>
                  <a:pt x="45" y="5576"/>
                </a:cubicBezTo>
                <a:cubicBezTo>
                  <a:pt x="204" y="6073"/>
                  <a:pt x="930" y="9056"/>
                  <a:pt x="1691" y="11289"/>
                </a:cubicBezTo>
                <a:cubicBezTo>
                  <a:pt x="1612" y="16115"/>
                  <a:pt x="3291" y="17160"/>
                  <a:pt x="3675" y="19027"/>
                </a:cubicBezTo>
                <a:cubicBezTo>
                  <a:pt x="3899" y="20117"/>
                  <a:pt x="3791" y="21598"/>
                  <a:pt x="3791" y="21598"/>
                </a:cubicBezTo>
                <a:lnTo>
                  <a:pt x="13296" y="21598"/>
                </a:lnTo>
                <a:cubicBezTo>
                  <a:pt x="13296" y="18355"/>
                  <a:pt x="17266" y="16479"/>
                  <a:pt x="18181" y="15015"/>
                </a:cubicBezTo>
                <a:cubicBezTo>
                  <a:pt x="18213" y="14964"/>
                  <a:pt x="19620" y="12585"/>
                  <a:pt x="20198" y="11608"/>
                </a:cubicBezTo>
                <a:cubicBezTo>
                  <a:pt x="20356" y="11341"/>
                  <a:pt x="20444" y="11057"/>
                  <a:pt x="20458" y="10768"/>
                </a:cubicBezTo>
                <a:cubicBezTo>
                  <a:pt x="20485" y="10213"/>
                  <a:pt x="20558" y="9282"/>
                  <a:pt x="20735" y="9028"/>
                </a:cubicBezTo>
                <a:cubicBezTo>
                  <a:pt x="21275" y="8248"/>
                  <a:pt x="21229" y="7659"/>
                  <a:pt x="19813" y="7927"/>
                </a:cubicBezTo>
                <a:cubicBezTo>
                  <a:pt x="18121" y="8247"/>
                  <a:pt x="17427" y="10409"/>
                  <a:pt x="17427" y="10409"/>
                </a:cubicBezTo>
                <a:lnTo>
                  <a:pt x="16041" y="12125"/>
                </a:lnTo>
                <a:lnTo>
                  <a:pt x="15280" y="12313"/>
                </a:lnTo>
                <a:lnTo>
                  <a:pt x="14521" y="9417"/>
                </a:lnTo>
                <a:cubicBezTo>
                  <a:pt x="14521" y="9417"/>
                  <a:pt x="14899" y="2984"/>
                  <a:pt x="15008" y="1961"/>
                </a:cubicBezTo>
                <a:cubicBezTo>
                  <a:pt x="15120" y="912"/>
                  <a:pt x="13017" y="708"/>
                  <a:pt x="12778" y="1791"/>
                </a:cubicBezTo>
                <a:cubicBezTo>
                  <a:pt x="12639" y="2422"/>
                  <a:pt x="11563" y="7848"/>
                  <a:pt x="11333" y="8824"/>
                </a:cubicBezTo>
                <a:lnTo>
                  <a:pt x="10797" y="8800"/>
                </a:lnTo>
                <a:cubicBezTo>
                  <a:pt x="10797" y="8800"/>
                  <a:pt x="10538" y="1503"/>
                  <a:pt x="10513" y="956"/>
                </a:cubicBezTo>
                <a:cubicBezTo>
                  <a:pt x="10483" y="313"/>
                  <a:pt x="9859" y="-2"/>
                  <a:pt x="9241" y="0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49" name="Legende barn"/>
          <p:cNvSpPr/>
          <p:nvPr/>
        </p:nvSpPr>
        <p:spPr>
          <a:xfrm>
            <a:off x="1247749" y="6296044"/>
            <a:ext cx="749721" cy="1017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6" h="21580" fill="norm" stroke="1" extrusionOk="0">
                <a:moveTo>
                  <a:pt x="12654" y="1"/>
                </a:moveTo>
                <a:cubicBezTo>
                  <a:pt x="12170" y="-5"/>
                  <a:pt x="12012" y="52"/>
                  <a:pt x="12012" y="52"/>
                </a:cubicBezTo>
                <a:lnTo>
                  <a:pt x="11943" y="80"/>
                </a:lnTo>
                <a:cubicBezTo>
                  <a:pt x="11837" y="63"/>
                  <a:pt x="11641" y="46"/>
                  <a:pt x="11256" y="141"/>
                </a:cubicBezTo>
                <a:cubicBezTo>
                  <a:pt x="10863" y="259"/>
                  <a:pt x="9776" y="725"/>
                  <a:pt x="10033" y="2169"/>
                </a:cubicBezTo>
                <a:cubicBezTo>
                  <a:pt x="10162" y="2894"/>
                  <a:pt x="10621" y="3103"/>
                  <a:pt x="11074" y="3479"/>
                </a:cubicBezTo>
                <a:cubicBezTo>
                  <a:pt x="11278" y="3648"/>
                  <a:pt x="11369" y="3856"/>
                  <a:pt x="11369" y="3901"/>
                </a:cubicBezTo>
                <a:cubicBezTo>
                  <a:pt x="11362" y="4080"/>
                  <a:pt x="11332" y="4188"/>
                  <a:pt x="11294" y="4261"/>
                </a:cubicBezTo>
                <a:cubicBezTo>
                  <a:pt x="11165" y="4244"/>
                  <a:pt x="11082" y="4192"/>
                  <a:pt x="10923" y="4271"/>
                </a:cubicBezTo>
                <a:cubicBezTo>
                  <a:pt x="10908" y="4277"/>
                  <a:pt x="10856" y="4322"/>
                  <a:pt x="10803" y="4373"/>
                </a:cubicBezTo>
                <a:cubicBezTo>
                  <a:pt x="10621" y="4435"/>
                  <a:pt x="8906" y="5227"/>
                  <a:pt x="7290" y="6503"/>
                </a:cubicBezTo>
                <a:cubicBezTo>
                  <a:pt x="7282" y="6509"/>
                  <a:pt x="7282" y="6508"/>
                  <a:pt x="7282" y="6513"/>
                </a:cubicBezTo>
                <a:cubicBezTo>
                  <a:pt x="7260" y="6525"/>
                  <a:pt x="7245" y="6541"/>
                  <a:pt x="7245" y="6547"/>
                </a:cubicBezTo>
                <a:cubicBezTo>
                  <a:pt x="7177" y="6609"/>
                  <a:pt x="6503" y="7013"/>
                  <a:pt x="6466" y="7249"/>
                </a:cubicBezTo>
                <a:cubicBezTo>
                  <a:pt x="6435" y="7485"/>
                  <a:pt x="6595" y="8176"/>
                  <a:pt x="6791" y="8794"/>
                </a:cubicBezTo>
                <a:cubicBezTo>
                  <a:pt x="7026" y="9519"/>
                  <a:pt x="7463" y="10352"/>
                  <a:pt x="7441" y="10610"/>
                </a:cubicBezTo>
                <a:cubicBezTo>
                  <a:pt x="7433" y="10683"/>
                  <a:pt x="7312" y="10986"/>
                  <a:pt x="7372" y="11126"/>
                </a:cubicBezTo>
                <a:cubicBezTo>
                  <a:pt x="7486" y="11385"/>
                  <a:pt x="7843" y="11492"/>
                  <a:pt x="7835" y="11627"/>
                </a:cubicBezTo>
                <a:cubicBezTo>
                  <a:pt x="7820" y="11818"/>
                  <a:pt x="7901" y="11914"/>
                  <a:pt x="8014" y="11959"/>
                </a:cubicBezTo>
                <a:cubicBezTo>
                  <a:pt x="8007" y="12195"/>
                  <a:pt x="8007" y="12391"/>
                  <a:pt x="8007" y="12470"/>
                </a:cubicBezTo>
                <a:cubicBezTo>
                  <a:pt x="8015" y="12565"/>
                  <a:pt x="8037" y="13133"/>
                  <a:pt x="8014" y="13228"/>
                </a:cubicBezTo>
                <a:cubicBezTo>
                  <a:pt x="7818" y="14251"/>
                  <a:pt x="7221" y="14958"/>
                  <a:pt x="7183" y="15009"/>
                </a:cubicBezTo>
                <a:cubicBezTo>
                  <a:pt x="7146" y="15059"/>
                  <a:pt x="7078" y="15168"/>
                  <a:pt x="7101" y="15212"/>
                </a:cubicBezTo>
                <a:cubicBezTo>
                  <a:pt x="7154" y="15308"/>
                  <a:pt x="7327" y="15381"/>
                  <a:pt x="7478" y="15465"/>
                </a:cubicBezTo>
                <a:cubicBezTo>
                  <a:pt x="7539" y="15499"/>
                  <a:pt x="7646" y="15550"/>
                  <a:pt x="7766" y="15606"/>
                </a:cubicBezTo>
                <a:lnTo>
                  <a:pt x="7743" y="15667"/>
                </a:lnTo>
                <a:cubicBezTo>
                  <a:pt x="7728" y="15701"/>
                  <a:pt x="7691" y="15728"/>
                  <a:pt x="7646" y="15734"/>
                </a:cubicBezTo>
                <a:cubicBezTo>
                  <a:pt x="7072" y="15796"/>
                  <a:pt x="6535" y="15835"/>
                  <a:pt x="5833" y="16020"/>
                </a:cubicBezTo>
                <a:cubicBezTo>
                  <a:pt x="4548" y="16363"/>
                  <a:pt x="3966" y="16757"/>
                  <a:pt x="2629" y="17077"/>
                </a:cubicBezTo>
                <a:cubicBezTo>
                  <a:pt x="2606" y="17066"/>
                  <a:pt x="2584" y="17055"/>
                  <a:pt x="2553" y="17044"/>
                </a:cubicBezTo>
                <a:cubicBezTo>
                  <a:pt x="2508" y="17033"/>
                  <a:pt x="2440" y="17044"/>
                  <a:pt x="2440" y="17044"/>
                </a:cubicBezTo>
                <a:cubicBezTo>
                  <a:pt x="2228" y="16903"/>
                  <a:pt x="2161" y="16881"/>
                  <a:pt x="1829" y="16824"/>
                </a:cubicBezTo>
                <a:cubicBezTo>
                  <a:pt x="1564" y="16785"/>
                  <a:pt x="1283" y="16824"/>
                  <a:pt x="1283" y="16824"/>
                </a:cubicBezTo>
                <a:cubicBezTo>
                  <a:pt x="1124" y="16785"/>
                  <a:pt x="1005" y="16752"/>
                  <a:pt x="853" y="16791"/>
                </a:cubicBezTo>
                <a:cubicBezTo>
                  <a:pt x="612" y="16864"/>
                  <a:pt x="557" y="16942"/>
                  <a:pt x="497" y="17077"/>
                </a:cubicBezTo>
                <a:lnTo>
                  <a:pt x="317" y="17453"/>
                </a:lnTo>
                <a:cubicBezTo>
                  <a:pt x="257" y="17588"/>
                  <a:pt x="263" y="17728"/>
                  <a:pt x="339" y="17846"/>
                </a:cubicBezTo>
                <a:cubicBezTo>
                  <a:pt x="392" y="17964"/>
                  <a:pt x="437" y="18112"/>
                  <a:pt x="369" y="18303"/>
                </a:cubicBezTo>
                <a:cubicBezTo>
                  <a:pt x="301" y="18500"/>
                  <a:pt x="150" y="18442"/>
                  <a:pt x="29" y="18881"/>
                </a:cubicBezTo>
                <a:cubicBezTo>
                  <a:pt x="-99" y="19319"/>
                  <a:pt x="233" y="20005"/>
                  <a:pt x="263" y="20083"/>
                </a:cubicBezTo>
                <a:cubicBezTo>
                  <a:pt x="301" y="20162"/>
                  <a:pt x="565" y="20382"/>
                  <a:pt x="905" y="20270"/>
                </a:cubicBezTo>
                <a:cubicBezTo>
                  <a:pt x="1238" y="20157"/>
                  <a:pt x="1133" y="19785"/>
                  <a:pt x="1269" y="19476"/>
                </a:cubicBezTo>
                <a:cubicBezTo>
                  <a:pt x="1405" y="19167"/>
                  <a:pt x="1608" y="19060"/>
                  <a:pt x="1699" y="18853"/>
                </a:cubicBezTo>
                <a:cubicBezTo>
                  <a:pt x="1827" y="18577"/>
                  <a:pt x="2727" y="18365"/>
                  <a:pt x="2818" y="18106"/>
                </a:cubicBezTo>
                <a:cubicBezTo>
                  <a:pt x="3717" y="17898"/>
                  <a:pt x="5400" y="17678"/>
                  <a:pt x="6126" y="17537"/>
                </a:cubicBezTo>
                <a:cubicBezTo>
                  <a:pt x="6904" y="17391"/>
                  <a:pt x="8808" y="17016"/>
                  <a:pt x="8808" y="17016"/>
                </a:cubicBezTo>
                <a:cubicBezTo>
                  <a:pt x="8921" y="16993"/>
                  <a:pt x="9029" y="16954"/>
                  <a:pt x="9119" y="16909"/>
                </a:cubicBezTo>
                <a:cubicBezTo>
                  <a:pt x="9263" y="16841"/>
                  <a:pt x="9459" y="16628"/>
                  <a:pt x="9466" y="16622"/>
                </a:cubicBezTo>
                <a:lnTo>
                  <a:pt x="9752" y="16319"/>
                </a:lnTo>
                <a:cubicBezTo>
                  <a:pt x="9858" y="16347"/>
                  <a:pt x="10192" y="16240"/>
                  <a:pt x="10260" y="16155"/>
                </a:cubicBezTo>
                <a:cubicBezTo>
                  <a:pt x="10592" y="15734"/>
                  <a:pt x="11468" y="14549"/>
                  <a:pt x="11521" y="14487"/>
                </a:cubicBezTo>
                <a:cubicBezTo>
                  <a:pt x="11573" y="14431"/>
                  <a:pt x="11642" y="14357"/>
                  <a:pt x="11740" y="14419"/>
                </a:cubicBezTo>
                <a:cubicBezTo>
                  <a:pt x="11793" y="14452"/>
                  <a:pt x="12141" y="14712"/>
                  <a:pt x="12715" y="15162"/>
                </a:cubicBezTo>
                <a:cubicBezTo>
                  <a:pt x="13463" y="15752"/>
                  <a:pt x="14006" y="15959"/>
                  <a:pt x="14059" y="15982"/>
                </a:cubicBezTo>
                <a:cubicBezTo>
                  <a:pt x="14263" y="16060"/>
                  <a:pt x="14702" y="15505"/>
                  <a:pt x="14831" y="15353"/>
                </a:cubicBezTo>
                <a:lnTo>
                  <a:pt x="14861" y="15363"/>
                </a:lnTo>
                <a:cubicBezTo>
                  <a:pt x="14907" y="15380"/>
                  <a:pt x="14928" y="15419"/>
                  <a:pt x="14920" y="15453"/>
                </a:cubicBezTo>
                <a:cubicBezTo>
                  <a:pt x="14822" y="15846"/>
                  <a:pt x="14823" y="16437"/>
                  <a:pt x="15020" y="17039"/>
                </a:cubicBezTo>
                <a:cubicBezTo>
                  <a:pt x="15352" y="18033"/>
                  <a:pt x="16053" y="18713"/>
                  <a:pt x="16212" y="18921"/>
                </a:cubicBezTo>
                <a:cubicBezTo>
                  <a:pt x="16439" y="19213"/>
                  <a:pt x="16568" y="19657"/>
                  <a:pt x="16568" y="19657"/>
                </a:cubicBezTo>
                <a:cubicBezTo>
                  <a:pt x="16629" y="19859"/>
                  <a:pt x="16651" y="19982"/>
                  <a:pt x="16651" y="19971"/>
                </a:cubicBezTo>
                <a:cubicBezTo>
                  <a:pt x="16659" y="19982"/>
                  <a:pt x="16658" y="20006"/>
                  <a:pt x="16665" y="20017"/>
                </a:cubicBezTo>
                <a:cubicBezTo>
                  <a:pt x="16665" y="20028"/>
                  <a:pt x="16650" y="20028"/>
                  <a:pt x="16627" y="20050"/>
                </a:cubicBezTo>
                <a:cubicBezTo>
                  <a:pt x="16582" y="20078"/>
                  <a:pt x="16590" y="20111"/>
                  <a:pt x="16620" y="20178"/>
                </a:cubicBezTo>
                <a:cubicBezTo>
                  <a:pt x="16628" y="20190"/>
                  <a:pt x="16599" y="20207"/>
                  <a:pt x="16561" y="20280"/>
                </a:cubicBezTo>
                <a:cubicBezTo>
                  <a:pt x="16523" y="20353"/>
                  <a:pt x="16561" y="20668"/>
                  <a:pt x="16599" y="20809"/>
                </a:cubicBezTo>
                <a:cubicBezTo>
                  <a:pt x="16637" y="20932"/>
                  <a:pt x="16778" y="21134"/>
                  <a:pt x="16816" y="21184"/>
                </a:cubicBezTo>
                <a:cubicBezTo>
                  <a:pt x="16824" y="21190"/>
                  <a:pt x="16826" y="21202"/>
                  <a:pt x="16826" y="21207"/>
                </a:cubicBezTo>
                <a:cubicBezTo>
                  <a:pt x="16856" y="21331"/>
                  <a:pt x="16901" y="21437"/>
                  <a:pt x="17015" y="21499"/>
                </a:cubicBezTo>
                <a:cubicBezTo>
                  <a:pt x="17135" y="21566"/>
                  <a:pt x="17354" y="21595"/>
                  <a:pt x="17551" y="21573"/>
                </a:cubicBezTo>
                <a:lnTo>
                  <a:pt x="18025" y="21499"/>
                </a:lnTo>
                <a:cubicBezTo>
                  <a:pt x="18222" y="21471"/>
                  <a:pt x="18389" y="21386"/>
                  <a:pt x="18495" y="21274"/>
                </a:cubicBezTo>
                <a:cubicBezTo>
                  <a:pt x="18616" y="21178"/>
                  <a:pt x="18766" y="21066"/>
                  <a:pt x="19038" y="21016"/>
                </a:cubicBezTo>
                <a:cubicBezTo>
                  <a:pt x="19310" y="20960"/>
                  <a:pt x="19326" y="21090"/>
                  <a:pt x="19930" y="20944"/>
                </a:cubicBezTo>
                <a:cubicBezTo>
                  <a:pt x="20535" y="20798"/>
                  <a:pt x="21198" y="20219"/>
                  <a:pt x="21274" y="20157"/>
                </a:cubicBezTo>
                <a:cubicBezTo>
                  <a:pt x="21372" y="20118"/>
                  <a:pt x="21501" y="19820"/>
                  <a:pt x="21191" y="19652"/>
                </a:cubicBezTo>
                <a:cubicBezTo>
                  <a:pt x="20874" y="19483"/>
                  <a:pt x="20481" y="19747"/>
                  <a:pt x="20027" y="19820"/>
                </a:cubicBezTo>
                <a:cubicBezTo>
                  <a:pt x="19581" y="19888"/>
                  <a:pt x="19302" y="19781"/>
                  <a:pt x="19000" y="19764"/>
                </a:cubicBezTo>
                <a:cubicBezTo>
                  <a:pt x="18698" y="19753"/>
                  <a:pt x="18284" y="19567"/>
                  <a:pt x="18186" y="19539"/>
                </a:cubicBezTo>
                <a:cubicBezTo>
                  <a:pt x="18163" y="19528"/>
                  <a:pt x="18133" y="19527"/>
                  <a:pt x="18110" y="19527"/>
                </a:cubicBezTo>
                <a:cubicBezTo>
                  <a:pt x="18050" y="19527"/>
                  <a:pt x="18002" y="19499"/>
                  <a:pt x="17987" y="19460"/>
                </a:cubicBezTo>
                <a:cubicBezTo>
                  <a:pt x="17882" y="19067"/>
                  <a:pt x="17452" y="17460"/>
                  <a:pt x="17362" y="17156"/>
                </a:cubicBezTo>
                <a:cubicBezTo>
                  <a:pt x="17127" y="16386"/>
                  <a:pt x="16704" y="15514"/>
                  <a:pt x="16689" y="15430"/>
                </a:cubicBezTo>
                <a:cubicBezTo>
                  <a:pt x="16659" y="15262"/>
                  <a:pt x="16710" y="15077"/>
                  <a:pt x="16703" y="14881"/>
                </a:cubicBezTo>
                <a:cubicBezTo>
                  <a:pt x="16695" y="14813"/>
                  <a:pt x="16667" y="14521"/>
                  <a:pt x="16455" y="14370"/>
                </a:cubicBezTo>
                <a:lnTo>
                  <a:pt x="16349" y="14278"/>
                </a:lnTo>
                <a:cubicBezTo>
                  <a:pt x="16364" y="14233"/>
                  <a:pt x="16122" y="13919"/>
                  <a:pt x="16084" y="13880"/>
                </a:cubicBezTo>
                <a:cubicBezTo>
                  <a:pt x="15722" y="13526"/>
                  <a:pt x="15215" y="13094"/>
                  <a:pt x="14580" y="12600"/>
                </a:cubicBezTo>
                <a:cubicBezTo>
                  <a:pt x="14074" y="12206"/>
                  <a:pt x="13614" y="11885"/>
                  <a:pt x="13282" y="11660"/>
                </a:cubicBezTo>
                <a:cubicBezTo>
                  <a:pt x="13357" y="11632"/>
                  <a:pt x="13991" y="11515"/>
                  <a:pt x="14014" y="11425"/>
                </a:cubicBezTo>
                <a:cubicBezTo>
                  <a:pt x="14014" y="11425"/>
                  <a:pt x="14014" y="11199"/>
                  <a:pt x="14044" y="10227"/>
                </a:cubicBezTo>
                <a:cubicBezTo>
                  <a:pt x="14082" y="8974"/>
                  <a:pt x="14233" y="8575"/>
                  <a:pt x="14233" y="8575"/>
                </a:cubicBezTo>
                <a:cubicBezTo>
                  <a:pt x="14256" y="8496"/>
                  <a:pt x="14400" y="8481"/>
                  <a:pt x="14453" y="8554"/>
                </a:cubicBezTo>
                <a:lnTo>
                  <a:pt x="14543" y="8687"/>
                </a:lnTo>
                <a:cubicBezTo>
                  <a:pt x="14573" y="8732"/>
                  <a:pt x="14618" y="8778"/>
                  <a:pt x="14663" y="8812"/>
                </a:cubicBezTo>
                <a:cubicBezTo>
                  <a:pt x="14671" y="8818"/>
                  <a:pt x="14679" y="8829"/>
                  <a:pt x="14687" y="8840"/>
                </a:cubicBezTo>
                <a:cubicBezTo>
                  <a:pt x="14785" y="9026"/>
                  <a:pt x="15102" y="9121"/>
                  <a:pt x="15411" y="9065"/>
                </a:cubicBezTo>
                <a:cubicBezTo>
                  <a:pt x="15411" y="9065"/>
                  <a:pt x="16417" y="8930"/>
                  <a:pt x="17211" y="8789"/>
                </a:cubicBezTo>
                <a:cubicBezTo>
                  <a:pt x="17755" y="8694"/>
                  <a:pt x="18941" y="8418"/>
                  <a:pt x="19175" y="8368"/>
                </a:cubicBezTo>
                <a:cubicBezTo>
                  <a:pt x="19296" y="8323"/>
                  <a:pt x="19461" y="8345"/>
                  <a:pt x="19491" y="8345"/>
                </a:cubicBezTo>
                <a:cubicBezTo>
                  <a:pt x="19665" y="8345"/>
                  <a:pt x="19878" y="8316"/>
                  <a:pt x="19999" y="8294"/>
                </a:cubicBezTo>
                <a:cubicBezTo>
                  <a:pt x="19999" y="8294"/>
                  <a:pt x="20383" y="8205"/>
                  <a:pt x="20473" y="8171"/>
                </a:cubicBezTo>
                <a:cubicBezTo>
                  <a:pt x="20829" y="8076"/>
                  <a:pt x="20693" y="7857"/>
                  <a:pt x="20700" y="7655"/>
                </a:cubicBezTo>
                <a:cubicBezTo>
                  <a:pt x="20708" y="7458"/>
                  <a:pt x="20669" y="7300"/>
                  <a:pt x="20669" y="7300"/>
                </a:cubicBezTo>
                <a:cubicBezTo>
                  <a:pt x="20669" y="7300"/>
                  <a:pt x="20730" y="7137"/>
                  <a:pt x="20625" y="7047"/>
                </a:cubicBezTo>
                <a:cubicBezTo>
                  <a:pt x="20511" y="6952"/>
                  <a:pt x="19998" y="7081"/>
                  <a:pt x="19635" y="7126"/>
                </a:cubicBezTo>
                <a:cubicBezTo>
                  <a:pt x="19605" y="7138"/>
                  <a:pt x="19508" y="7160"/>
                  <a:pt x="19470" y="7160"/>
                </a:cubicBezTo>
                <a:cubicBezTo>
                  <a:pt x="19311" y="7154"/>
                  <a:pt x="19190" y="7170"/>
                  <a:pt x="19144" y="7254"/>
                </a:cubicBezTo>
                <a:cubicBezTo>
                  <a:pt x="19061" y="7316"/>
                  <a:pt x="19015" y="7575"/>
                  <a:pt x="18962" y="7620"/>
                </a:cubicBezTo>
                <a:cubicBezTo>
                  <a:pt x="18864" y="7743"/>
                  <a:pt x="18329" y="7728"/>
                  <a:pt x="17022" y="7801"/>
                </a:cubicBezTo>
                <a:cubicBezTo>
                  <a:pt x="16531" y="7823"/>
                  <a:pt x="16063" y="7834"/>
                  <a:pt x="15881" y="7839"/>
                </a:cubicBezTo>
                <a:cubicBezTo>
                  <a:pt x="15836" y="7839"/>
                  <a:pt x="15791" y="7823"/>
                  <a:pt x="15768" y="7795"/>
                </a:cubicBezTo>
                <a:lnTo>
                  <a:pt x="15397" y="7261"/>
                </a:lnTo>
                <a:cubicBezTo>
                  <a:pt x="15337" y="7132"/>
                  <a:pt x="15313" y="6907"/>
                  <a:pt x="14927" y="6222"/>
                </a:cubicBezTo>
                <a:cubicBezTo>
                  <a:pt x="14897" y="6177"/>
                  <a:pt x="14528" y="5181"/>
                  <a:pt x="14415" y="5030"/>
                </a:cubicBezTo>
                <a:cubicBezTo>
                  <a:pt x="14370" y="4973"/>
                  <a:pt x="14362" y="4883"/>
                  <a:pt x="14113" y="4726"/>
                </a:cubicBezTo>
                <a:cubicBezTo>
                  <a:pt x="13947" y="4625"/>
                  <a:pt x="13598" y="4608"/>
                  <a:pt x="13379" y="4614"/>
                </a:cubicBezTo>
                <a:cubicBezTo>
                  <a:pt x="13348" y="4546"/>
                  <a:pt x="13343" y="4469"/>
                  <a:pt x="13388" y="4424"/>
                </a:cubicBezTo>
                <a:cubicBezTo>
                  <a:pt x="13464" y="4345"/>
                  <a:pt x="13667" y="4389"/>
                  <a:pt x="13931" y="4417"/>
                </a:cubicBezTo>
                <a:cubicBezTo>
                  <a:pt x="14075" y="4434"/>
                  <a:pt x="14474" y="4452"/>
                  <a:pt x="14587" y="4429"/>
                </a:cubicBezTo>
                <a:cubicBezTo>
                  <a:pt x="14731" y="4401"/>
                  <a:pt x="14837" y="4311"/>
                  <a:pt x="14852" y="4227"/>
                </a:cubicBezTo>
                <a:cubicBezTo>
                  <a:pt x="14859" y="4171"/>
                  <a:pt x="14867" y="4098"/>
                  <a:pt x="14890" y="4059"/>
                </a:cubicBezTo>
                <a:cubicBezTo>
                  <a:pt x="14935" y="3986"/>
                  <a:pt x="15058" y="3957"/>
                  <a:pt x="15126" y="3946"/>
                </a:cubicBezTo>
                <a:cubicBezTo>
                  <a:pt x="15269" y="3924"/>
                  <a:pt x="15177" y="3799"/>
                  <a:pt x="15154" y="3760"/>
                </a:cubicBezTo>
                <a:cubicBezTo>
                  <a:pt x="15124" y="3715"/>
                  <a:pt x="15185" y="3704"/>
                  <a:pt x="15223" y="3681"/>
                </a:cubicBezTo>
                <a:cubicBezTo>
                  <a:pt x="15260" y="3664"/>
                  <a:pt x="15298" y="3631"/>
                  <a:pt x="15298" y="3592"/>
                </a:cubicBezTo>
                <a:cubicBezTo>
                  <a:pt x="15306" y="3558"/>
                  <a:pt x="15261" y="3552"/>
                  <a:pt x="15246" y="3456"/>
                </a:cubicBezTo>
                <a:cubicBezTo>
                  <a:pt x="15239" y="3411"/>
                  <a:pt x="15209" y="3350"/>
                  <a:pt x="15277" y="3339"/>
                </a:cubicBezTo>
                <a:cubicBezTo>
                  <a:pt x="15315" y="3333"/>
                  <a:pt x="15458" y="3311"/>
                  <a:pt x="15511" y="3216"/>
                </a:cubicBezTo>
                <a:cubicBezTo>
                  <a:pt x="15556" y="3120"/>
                  <a:pt x="15480" y="3025"/>
                  <a:pt x="15442" y="2991"/>
                </a:cubicBezTo>
                <a:cubicBezTo>
                  <a:pt x="15412" y="2963"/>
                  <a:pt x="15351" y="2894"/>
                  <a:pt x="15336" y="2872"/>
                </a:cubicBezTo>
                <a:cubicBezTo>
                  <a:pt x="15313" y="2849"/>
                  <a:pt x="15245" y="2794"/>
                  <a:pt x="15230" y="2766"/>
                </a:cubicBezTo>
                <a:cubicBezTo>
                  <a:pt x="15215" y="2744"/>
                  <a:pt x="15171" y="2664"/>
                  <a:pt x="15164" y="2619"/>
                </a:cubicBezTo>
                <a:cubicBezTo>
                  <a:pt x="15156" y="2574"/>
                  <a:pt x="15139" y="2558"/>
                  <a:pt x="15192" y="2468"/>
                </a:cubicBezTo>
                <a:cubicBezTo>
                  <a:pt x="15237" y="2378"/>
                  <a:pt x="15275" y="2327"/>
                  <a:pt x="15298" y="2276"/>
                </a:cubicBezTo>
                <a:cubicBezTo>
                  <a:pt x="15321" y="2231"/>
                  <a:pt x="15366" y="2108"/>
                  <a:pt x="15374" y="2023"/>
                </a:cubicBezTo>
                <a:cubicBezTo>
                  <a:pt x="15381" y="1945"/>
                  <a:pt x="15397" y="1838"/>
                  <a:pt x="15329" y="1658"/>
                </a:cubicBezTo>
                <a:cubicBezTo>
                  <a:pt x="15268" y="1507"/>
                  <a:pt x="15179" y="1422"/>
                  <a:pt x="15126" y="1377"/>
                </a:cubicBezTo>
                <a:cubicBezTo>
                  <a:pt x="15133" y="1372"/>
                  <a:pt x="15359" y="1175"/>
                  <a:pt x="15253" y="1035"/>
                </a:cubicBezTo>
                <a:cubicBezTo>
                  <a:pt x="15193" y="951"/>
                  <a:pt x="15058" y="765"/>
                  <a:pt x="14710" y="642"/>
                </a:cubicBezTo>
                <a:cubicBezTo>
                  <a:pt x="14272" y="484"/>
                  <a:pt x="14036" y="12"/>
                  <a:pt x="12654" y="1"/>
                </a:cubicBezTo>
                <a:close/>
                <a:moveTo>
                  <a:pt x="9242" y="7253"/>
                </a:moveTo>
                <a:cubicBezTo>
                  <a:pt x="9253" y="7258"/>
                  <a:pt x="9254" y="7271"/>
                  <a:pt x="9247" y="7283"/>
                </a:cubicBezTo>
                <a:cubicBezTo>
                  <a:pt x="9111" y="7569"/>
                  <a:pt x="9034" y="7743"/>
                  <a:pt x="8883" y="8182"/>
                </a:cubicBezTo>
                <a:cubicBezTo>
                  <a:pt x="8709" y="8710"/>
                  <a:pt x="8657" y="9526"/>
                  <a:pt x="8650" y="9987"/>
                </a:cubicBezTo>
                <a:cubicBezTo>
                  <a:pt x="8657" y="10088"/>
                  <a:pt x="8507" y="10412"/>
                  <a:pt x="8402" y="10373"/>
                </a:cubicBezTo>
                <a:cubicBezTo>
                  <a:pt x="8371" y="10328"/>
                  <a:pt x="8333" y="10284"/>
                  <a:pt x="8333" y="10273"/>
                </a:cubicBezTo>
                <a:cubicBezTo>
                  <a:pt x="8333" y="10222"/>
                  <a:pt x="8128" y="9610"/>
                  <a:pt x="8203" y="8840"/>
                </a:cubicBezTo>
                <a:cubicBezTo>
                  <a:pt x="8264" y="8289"/>
                  <a:pt x="8136" y="7879"/>
                  <a:pt x="8114" y="7727"/>
                </a:cubicBezTo>
                <a:cubicBezTo>
                  <a:pt x="8114" y="7721"/>
                  <a:pt x="8128" y="7699"/>
                  <a:pt x="8158" y="7671"/>
                </a:cubicBezTo>
                <a:cubicBezTo>
                  <a:pt x="8234" y="7755"/>
                  <a:pt x="8296" y="7817"/>
                  <a:pt x="8326" y="7839"/>
                </a:cubicBezTo>
                <a:cubicBezTo>
                  <a:pt x="8402" y="7912"/>
                  <a:pt x="8468" y="7844"/>
                  <a:pt x="8468" y="7844"/>
                </a:cubicBezTo>
                <a:cubicBezTo>
                  <a:pt x="8468" y="7844"/>
                  <a:pt x="9170" y="7289"/>
                  <a:pt x="9185" y="7272"/>
                </a:cubicBezTo>
                <a:cubicBezTo>
                  <a:pt x="9212" y="7250"/>
                  <a:pt x="9232" y="7247"/>
                  <a:pt x="9242" y="7253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50" name="Hus"/>
          <p:cNvSpPr/>
          <p:nvPr/>
        </p:nvSpPr>
        <p:spPr>
          <a:xfrm>
            <a:off x="1048712" y="7666906"/>
            <a:ext cx="1147795" cy="828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23" y="0"/>
                </a:moveTo>
                <a:lnTo>
                  <a:pt x="16423" y="1823"/>
                </a:lnTo>
                <a:lnTo>
                  <a:pt x="648" y="1823"/>
                </a:lnTo>
                <a:lnTo>
                  <a:pt x="0" y="11097"/>
                </a:lnTo>
                <a:lnTo>
                  <a:pt x="21600" y="11097"/>
                </a:lnTo>
                <a:lnTo>
                  <a:pt x="20950" y="1823"/>
                </a:lnTo>
                <a:lnTo>
                  <a:pt x="18193" y="1823"/>
                </a:lnTo>
                <a:lnTo>
                  <a:pt x="18193" y="0"/>
                </a:lnTo>
                <a:lnTo>
                  <a:pt x="16423" y="0"/>
                </a:lnTo>
                <a:close/>
                <a:moveTo>
                  <a:pt x="10800" y="4341"/>
                </a:moveTo>
                <a:lnTo>
                  <a:pt x="13520" y="6440"/>
                </a:lnTo>
                <a:lnTo>
                  <a:pt x="13520" y="7611"/>
                </a:lnTo>
                <a:lnTo>
                  <a:pt x="10800" y="5512"/>
                </a:lnTo>
                <a:lnTo>
                  <a:pt x="8078" y="7611"/>
                </a:lnTo>
                <a:lnTo>
                  <a:pt x="8078" y="6440"/>
                </a:lnTo>
                <a:lnTo>
                  <a:pt x="10800" y="4341"/>
                </a:lnTo>
                <a:close/>
                <a:moveTo>
                  <a:pt x="9332" y="7590"/>
                </a:moveTo>
                <a:lnTo>
                  <a:pt x="9332" y="8792"/>
                </a:lnTo>
                <a:lnTo>
                  <a:pt x="12266" y="8792"/>
                </a:lnTo>
                <a:lnTo>
                  <a:pt x="12266" y="7590"/>
                </a:lnTo>
                <a:lnTo>
                  <a:pt x="12864" y="8051"/>
                </a:lnTo>
                <a:lnTo>
                  <a:pt x="12864" y="9619"/>
                </a:lnTo>
                <a:lnTo>
                  <a:pt x="8734" y="9619"/>
                </a:lnTo>
                <a:lnTo>
                  <a:pt x="8734" y="8051"/>
                </a:lnTo>
                <a:lnTo>
                  <a:pt x="9332" y="7590"/>
                </a:lnTo>
                <a:close/>
                <a:moveTo>
                  <a:pt x="948" y="11913"/>
                </a:moveTo>
                <a:lnTo>
                  <a:pt x="948" y="21600"/>
                </a:lnTo>
                <a:lnTo>
                  <a:pt x="20652" y="21600"/>
                </a:lnTo>
                <a:lnTo>
                  <a:pt x="20652" y="11913"/>
                </a:lnTo>
                <a:lnTo>
                  <a:pt x="948" y="11913"/>
                </a:lnTo>
                <a:close/>
                <a:moveTo>
                  <a:pt x="3390" y="13540"/>
                </a:moveTo>
                <a:lnTo>
                  <a:pt x="7298" y="13540"/>
                </a:lnTo>
                <a:lnTo>
                  <a:pt x="7298" y="17867"/>
                </a:lnTo>
                <a:lnTo>
                  <a:pt x="3390" y="17867"/>
                </a:lnTo>
                <a:lnTo>
                  <a:pt x="3390" y="13540"/>
                </a:lnTo>
                <a:close/>
                <a:moveTo>
                  <a:pt x="9381" y="13540"/>
                </a:moveTo>
                <a:lnTo>
                  <a:pt x="12218" y="13540"/>
                </a:lnTo>
                <a:lnTo>
                  <a:pt x="12218" y="19922"/>
                </a:lnTo>
                <a:lnTo>
                  <a:pt x="9381" y="19922"/>
                </a:lnTo>
                <a:lnTo>
                  <a:pt x="9381" y="13540"/>
                </a:lnTo>
                <a:close/>
                <a:moveTo>
                  <a:pt x="14302" y="13540"/>
                </a:moveTo>
                <a:lnTo>
                  <a:pt x="18208" y="13540"/>
                </a:lnTo>
                <a:lnTo>
                  <a:pt x="18208" y="17867"/>
                </a:lnTo>
                <a:lnTo>
                  <a:pt x="14302" y="17867"/>
                </a:lnTo>
                <a:lnTo>
                  <a:pt x="14302" y="13540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2000">
        <p:dissolv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Hvor skal vi hen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Hvor skal vi hen?</a:t>
            </a:r>
          </a:p>
        </p:txBody>
      </p:sp>
      <p:sp>
        <p:nvSpPr>
          <p:cNvPr id="153" name="Dårligt"/>
          <p:cNvSpPr/>
          <p:nvPr/>
        </p:nvSpPr>
        <p:spPr>
          <a:xfrm>
            <a:off x="9343635" y="250994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154" name="Dårligt"/>
          <p:cNvSpPr/>
          <p:nvPr/>
        </p:nvSpPr>
        <p:spPr>
          <a:xfrm>
            <a:off x="14429944" y="3833252"/>
            <a:ext cx="2425265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55" name="Got"/>
          <p:cNvSpPr/>
          <p:nvPr/>
        </p:nvSpPr>
        <p:spPr>
          <a:xfrm>
            <a:off x="3009872" y="2522644"/>
            <a:ext cx="2425266" cy="930109"/>
          </a:xfrm>
          <a:prstGeom prst="rect">
            <a:avLst/>
          </a:prstGeom>
          <a:solidFill>
            <a:schemeClr val="accent3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Got</a:t>
            </a:r>
          </a:p>
        </p:txBody>
      </p:sp>
      <p:sp>
        <p:nvSpPr>
          <p:cNvPr id="156" name="Godt"/>
          <p:cNvSpPr/>
          <p:nvPr/>
        </p:nvSpPr>
        <p:spPr>
          <a:xfrm>
            <a:off x="14699943" y="7316893"/>
            <a:ext cx="2425265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57" name="Godt"/>
          <p:cNvSpPr/>
          <p:nvPr/>
        </p:nvSpPr>
        <p:spPr>
          <a:xfrm>
            <a:off x="14933744" y="478090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158" name="Godt"/>
          <p:cNvSpPr/>
          <p:nvPr/>
        </p:nvSpPr>
        <p:spPr>
          <a:xfrm>
            <a:off x="14255720" y="557507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59" name="Godt"/>
          <p:cNvSpPr/>
          <p:nvPr/>
        </p:nvSpPr>
        <p:spPr>
          <a:xfrm>
            <a:off x="13671216" y="572855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60" name="Fint"/>
          <p:cNvSpPr/>
          <p:nvPr/>
        </p:nvSpPr>
        <p:spPr>
          <a:xfrm>
            <a:off x="14429944" y="5275346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61" name="Fint"/>
          <p:cNvSpPr/>
          <p:nvPr/>
        </p:nvSpPr>
        <p:spPr>
          <a:xfrm>
            <a:off x="14429944" y="5575073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62" name="Fint"/>
          <p:cNvSpPr/>
          <p:nvPr/>
        </p:nvSpPr>
        <p:spPr>
          <a:xfrm>
            <a:off x="6176754" y="2509944"/>
            <a:ext cx="2425267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63" name="Fint"/>
          <p:cNvSpPr/>
          <p:nvPr/>
        </p:nvSpPr>
        <p:spPr>
          <a:xfrm>
            <a:off x="14933744" y="5173685"/>
            <a:ext cx="2425266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64" name="Fint"/>
          <p:cNvSpPr/>
          <p:nvPr/>
        </p:nvSpPr>
        <p:spPr>
          <a:xfrm>
            <a:off x="15318389" y="5063039"/>
            <a:ext cx="2425265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65" name="Dårligt"/>
          <p:cNvSpPr/>
          <p:nvPr/>
        </p:nvSpPr>
        <p:spPr>
          <a:xfrm>
            <a:off x="15118529" y="478090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66" name="Dårligt"/>
          <p:cNvSpPr/>
          <p:nvPr/>
        </p:nvSpPr>
        <p:spPr>
          <a:xfrm>
            <a:off x="15866695" y="557507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67" name="Dårligt"/>
          <p:cNvSpPr/>
          <p:nvPr/>
        </p:nvSpPr>
        <p:spPr>
          <a:xfrm>
            <a:off x="14429944" y="6514118"/>
            <a:ext cx="2425265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168" name="Åben bog"/>
          <p:cNvSpPr/>
          <p:nvPr/>
        </p:nvSpPr>
        <p:spPr>
          <a:xfrm>
            <a:off x="1254618" y="2518455"/>
            <a:ext cx="1013639" cy="9384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974" y="0"/>
                </a:moveTo>
                <a:lnTo>
                  <a:pt x="12381" y="2366"/>
                </a:lnTo>
                <a:lnTo>
                  <a:pt x="12373" y="2368"/>
                </a:lnTo>
                <a:cubicBezTo>
                  <a:pt x="11868" y="2611"/>
                  <a:pt x="11498" y="3043"/>
                  <a:pt x="11272" y="3649"/>
                </a:cubicBezTo>
                <a:cubicBezTo>
                  <a:pt x="11070" y="4192"/>
                  <a:pt x="11055" y="4701"/>
                  <a:pt x="11055" y="4845"/>
                </a:cubicBezTo>
                <a:lnTo>
                  <a:pt x="11055" y="5127"/>
                </a:lnTo>
                <a:lnTo>
                  <a:pt x="20346" y="1249"/>
                </a:lnTo>
                <a:lnTo>
                  <a:pt x="19907" y="1017"/>
                </a:lnTo>
                <a:lnTo>
                  <a:pt x="11770" y="4414"/>
                </a:lnTo>
                <a:cubicBezTo>
                  <a:pt x="12018" y="4052"/>
                  <a:pt x="12419" y="3735"/>
                  <a:pt x="12972" y="3468"/>
                </a:cubicBezTo>
                <a:lnTo>
                  <a:pt x="19369" y="735"/>
                </a:lnTo>
                <a:lnTo>
                  <a:pt x="18934" y="505"/>
                </a:lnTo>
                <a:lnTo>
                  <a:pt x="12837" y="3109"/>
                </a:lnTo>
                <a:lnTo>
                  <a:pt x="12830" y="3113"/>
                </a:lnTo>
                <a:cubicBezTo>
                  <a:pt x="12227" y="3403"/>
                  <a:pt x="11780" y="3756"/>
                  <a:pt x="11494" y="4167"/>
                </a:cubicBezTo>
                <a:cubicBezTo>
                  <a:pt x="11607" y="3668"/>
                  <a:pt x="11876" y="3033"/>
                  <a:pt x="12514" y="2723"/>
                </a:cubicBezTo>
                <a:lnTo>
                  <a:pt x="18411" y="230"/>
                </a:lnTo>
                <a:lnTo>
                  <a:pt x="17974" y="0"/>
                </a:lnTo>
                <a:close/>
                <a:moveTo>
                  <a:pt x="3633" y="2"/>
                </a:moveTo>
                <a:lnTo>
                  <a:pt x="3194" y="231"/>
                </a:lnTo>
                <a:lnTo>
                  <a:pt x="9084" y="2723"/>
                </a:lnTo>
                <a:cubicBezTo>
                  <a:pt x="9723" y="3033"/>
                  <a:pt x="9992" y="3668"/>
                  <a:pt x="10105" y="4167"/>
                </a:cubicBezTo>
                <a:cubicBezTo>
                  <a:pt x="9819" y="3756"/>
                  <a:pt x="9371" y="3403"/>
                  <a:pt x="8768" y="3113"/>
                </a:cubicBezTo>
                <a:lnTo>
                  <a:pt x="2670" y="507"/>
                </a:lnTo>
                <a:lnTo>
                  <a:pt x="2233" y="736"/>
                </a:lnTo>
                <a:lnTo>
                  <a:pt x="8627" y="3468"/>
                </a:lnTo>
                <a:cubicBezTo>
                  <a:pt x="9179" y="3735"/>
                  <a:pt x="9581" y="4051"/>
                  <a:pt x="9828" y="4414"/>
                </a:cubicBezTo>
                <a:lnTo>
                  <a:pt x="1694" y="1019"/>
                </a:lnTo>
                <a:lnTo>
                  <a:pt x="1254" y="1250"/>
                </a:lnTo>
                <a:lnTo>
                  <a:pt x="10544" y="5127"/>
                </a:lnTo>
                <a:lnTo>
                  <a:pt x="10544" y="4845"/>
                </a:lnTo>
                <a:cubicBezTo>
                  <a:pt x="10544" y="4701"/>
                  <a:pt x="10528" y="4192"/>
                  <a:pt x="10326" y="3649"/>
                </a:cubicBezTo>
                <a:cubicBezTo>
                  <a:pt x="10100" y="3043"/>
                  <a:pt x="9730" y="2611"/>
                  <a:pt x="9226" y="2368"/>
                </a:cubicBezTo>
                <a:lnTo>
                  <a:pt x="3633" y="2"/>
                </a:lnTo>
                <a:close/>
                <a:moveTo>
                  <a:pt x="0" y="1735"/>
                </a:moveTo>
                <a:lnTo>
                  <a:pt x="0" y="17289"/>
                </a:lnTo>
                <a:lnTo>
                  <a:pt x="8756" y="20993"/>
                </a:lnTo>
                <a:lnTo>
                  <a:pt x="8756" y="5441"/>
                </a:lnTo>
                <a:lnTo>
                  <a:pt x="0" y="1735"/>
                </a:lnTo>
                <a:close/>
                <a:moveTo>
                  <a:pt x="21600" y="1735"/>
                </a:moveTo>
                <a:lnTo>
                  <a:pt x="12844" y="5441"/>
                </a:lnTo>
                <a:lnTo>
                  <a:pt x="12844" y="20993"/>
                </a:lnTo>
                <a:lnTo>
                  <a:pt x="21600" y="17289"/>
                </a:lnTo>
                <a:lnTo>
                  <a:pt x="21600" y="1735"/>
                </a:lnTo>
                <a:close/>
                <a:moveTo>
                  <a:pt x="9325" y="5827"/>
                </a:moveTo>
                <a:lnTo>
                  <a:pt x="9325" y="21600"/>
                </a:lnTo>
                <a:lnTo>
                  <a:pt x="12275" y="21600"/>
                </a:lnTo>
                <a:lnTo>
                  <a:pt x="12275" y="5827"/>
                </a:lnTo>
                <a:lnTo>
                  <a:pt x="9325" y="5827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69" name="Lommeregner"/>
          <p:cNvSpPr/>
          <p:nvPr/>
        </p:nvSpPr>
        <p:spPr>
          <a:xfrm>
            <a:off x="3060977" y="11787485"/>
            <a:ext cx="746756" cy="10570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22" y="0"/>
                </a:moveTo>
                <a:cubicBezTo>
                  <a:pt x="683" y="0"/>
                  <a:pt x="0" y="482"/>
                  <a:pt x="0" y="1075"/>
                </a:cubicBezTo>
                <a:lnTo>
                  <a:pt x="0" y="20525"/>
                </a:lnTo>
                <a:cubicBezTo>
                  <a:pt x="0" y="21118"/>
                  <a:pt x="683" y="21600"/>
                  <a:pt x="1522" y="21600"/>
                </a:cubicBezTo>
                <a:lnTo>
                  <a:pt x="20078" y="21600"/>
                </a:lnTo>
                <a:cubicBezTo>
                  <a:pt x="20917" y="21600"/>
                  <a:pt x="21600" y="21118"/>
                  <a:pt x="21600" y="20525"/>
                </a:cubicBezTo>
                <a:lnTo>
                  <a:pt x="21600" y="1075"/>
                </a:lnTo>
                <a:cubicBezTo>
                  <a:pt x="21600" y="482"/>
                  <a:pt x="20917" y="0"/>
                  <a:pt x="20078" y="0"/>
                </a:cubicBezTo>
                <a:lnTo>
                  <a:pt x="1522" y="0"/>
                </a:lnTo>
                <a:close/>
                <a:moveTo>
                  <a:pt x="2776" y="1696"/>
                </a:moveTo>
                <a:lnTo>
                  <a:pt x="18643" y="1696"/>
                </a:lnTo>
                <a:cubicBezTo>
                  <a:pt x="18928" y="1696"/>
                  <a:pt x="19159" y="1859"/>
                  <a:pt x="19159" y="2060"/>
                </a:cubicBezTo>
                <a:lnTo>
                  <a:pt x="19159" y="4980"/>
                </a:lnTo>
                <a:cubicBezTo>
                  <a:pt x="19159" y="5181"/>
                  <a:pt x="18928" y="5344"/>
                  <a:pt x="18643" y="5344"/>
                </a:cubicBezTo>
                <a:lnTo>
                  <a:pt x="2776" y="5344"/>
                </a:lnTo>
                <a:cubicBezTo>
                  <a:pt x="2490" y="5344"/>
                  <a:pt x="2260" y="5181"/>
                  <a:pt x="2260" y="4980"/>
                </a:cubicBezTo>
                <a:lnTo>
                  <a:pt x="2260" y="2060"/>
                </a:lnTo>
                <a:cubicBezTo>
                  <a:pt x="2260" y="1859"/>
                  <a:pt x="2490" y="1696"/>
                  <a:pt x="2776" y="1696"/>
                </a:cubicBezTo>
                <a:close/>
                <a:moveTo>
                  <a:pt x="18134" y="6613"/>
                </a:moveTo>
                <a:cubicBezTo>
                  <a:pt x="18326" y="6613"/>
                  <a:pt x="18483" y="6723"/>
                  <a:pt x="18483" y="6858"/>
                </a:cubicBezTo>
                <a:cubicBezTo>
                  <a:pt x="18483" y="6993"/>
                  <a:pt x="18326" y="7104"/>
                  <a:pt x="18134" y="7104"/>
                </a:cubicBezTo>
                <a:cubicBezTo>
                  <a:pt x="17942" y="7104"/>
                  <a:pt x="17788" y="6993"/>
                  <a:pt x="17788" y="6858"/>
                </a:cubicBezTo>
                <a:cubicBezTo>
                  <a:pt x="17788" y="6723"/>
                  <a:pt x="17942" y="6613"/>
                  <a:pt x="18134" y="6613"/>
                </a:cubicBezTo>
                <a:close/>
                <a:moveTo>
                  <a:pt x="2804" y="6672"/>
                </a:moveTo>
                <a:lnTo>
                  <a:pt x="5038" y="6672"/>
                </a:lnTo>
                <a:cubicBezTo>
                  <a:pt x="5339" y="6672"/>
                  <a:pt x="5582" y="6846"/>
                  <a:pt x="5582" y="7059"/>
                </a:cubicBezTo>
                <a:lnTo>
                  <a:pt x="5582" y="8071"/>
                </a:lnTo>
                <a:cubicBezTo>
                  <a:pt x="5582" y="8284"/>
                  <a:pt x="5339" y="8458"/>
                  <a:pt x="5038" y="8458"/>
                </a:cubicBezTo>
                <a:lnTo>
                  <a:pt x="2804" y="8458"/>
                </a:lnTo>
                <a:cubicBezTo>
                  <a:pt x="2503" y="8458"/>
                  <a:pt x="2260" y="8284"/>
                  <a:pt x="2260" y="8071"/>
                </a:cubicBezTo>
                <a:lnTo>
                  <a:pt x="2260" y="7059"/>
                </a:lnTo>
                <a:cubicBezTo>
                  <a:pt x="2260" y="6846"/>
                  <a:pt x="2503" y="6672"/>
                  <a:pt x="2804" y="6672"/>
                </a:cubicBezTo>
                <a:close/>
                <a:moveTo>
                  <a:pt x="7701" y="6672"/>
                </a:moveTo>
                <a:lnTo>
                  <a:pt x="9968" y="6672"/>
                </a:lnTo>
                <a:cubicBezTo>
                  <a:pt x="10269" y="6672"/>
                  <a:pt x="10512" y="6846"/>
                  <a:pt x="10512" y="7059"/>
                </a:cubicBezTo>
                <a:lnTo>
                  <a:pt x="10512" y="8071"/>
                </a:lnTo>
                <a:cubicBezTo>
                  <a:pt x="10512" y="8284"/>
                  <a:pt x="10269" y="8458"/>
                  <a:pt x="9968" y="8458"/>
                </a:cubicBezTo>
                <a:lnTo>
                  <a:pt x="7701" y="8458"/>
                </a:lnTo>
                <a:cubicBezTo>
                  <a:pt x="7400" y="8458"/>
                  <a:pt x="7154" y="8284"/>
                  <a:pt x="7154" y="8071"/>
                </a:cubicBezTo>
                <a:lnTo>
                  <a:pt x="7154" y="7059"/>
                </a:lnTo>
                <a:cubicBezTo>
                  <a:pt x="7154" y="6846"/>
                  <a:pt x="7399" y="6672"/>
                  <a:pt x="7701" y="6672"/>
                </a:cubicBezTo>
                <a:close/>
                <a:moveTo>
                  <a:pt x="12628" y="6672"/>
                </a:moveTo>
                <a:lnTo>
                  <a:pt x="14895" y="6672"/>
                </a:lnTo>
                <a:cubicBezTo>
                  <a:pt x="15196" y="6672"/>
                  <a:pt x="15440" y="6846"/>
                  <a:pt x="15440" y="7059"/>
                </a:cubicBezTo>
                <a:lnTo>
                  <a:pt x="15440" y="8071"/>
                </a:lnTo>
                <a:cubicBezTo>
                  <a:pt x="15440" y="8284"/>
                  <a:pt x="15196" y="8458"/>
                  <a:pt x="14895" y="8458"/>
                </a:cubicBezTo>
                <a:lnTo>
                  <a:pt x="12628" y="8458"/>
                </a:lnTo>
                <a:cubicBezTo>
                  <a:pt x="12327" y="8458"/>
                  <a:pt x="12084" y="8284"/>
                  <a:pt x="12084" y="8071"/>
                </a:cubicBezTo>
                <a:lnTo>
                  <a:pt x="12084" y="7059"/>
                </a:lnTo>
                <a:cubicBezTo>
                  <a:pt x="12084" y="6846"/>
                  <a:pt x="12327" y="6672"/>
                  <a:pt x="12628" y="6672"/>
                </a:cubicBezTo>
                <a:close/>
                <a:moveTo>
                  <a:pt x="16980" y="7293"/>
                </a:moveTo>
                <a:lnTo>
                  <a:pt x="19288" y="7293"/>
                </a:lnTo>
                <a:lnTo>
                  <a:pt x="19288" y="7685"/>
                </a:lnTo>
                <a:lnTo>
                  <a:pt x="16980" y="7685"/>
                </a:lnTo>
                <a:lnTo>
                  <a:pt x="16980" y="7293"/>
                </a:lnTo>
                <a:close/>
                <a:moveTo>
                  <a:pt x="18134" y="7864"/>
                </a:moveTo>
                <a:cubicBezTo>
                  <a:pt x="18326" y="7864"/>
                  <a:pt x="18483" y="7973"/>
                  <a:pt x="18483" y="8108"/>
                </a:cubicBezTo>
                <a:cubicBezTo>
                  <a:pt x="18483" y="8244"/>
                  <a:pt x="18326" y="8353"/>
                  <a:pt x="18134" y="8353"/>
                </a:cubicBezTo>
                <a:cubicBezTo>
                  <a:pt x="17942" y="8353"/>
                  <a:pt x="17788" y="8244"/>
                  <a:pt x="17788" y="8108"/>
                </a:cubicBezTo>
                <a:cubicBezTo>
                  <a:pt x="17788" y="7973"/>
                  <a:pt x="17942" y="7864"/>
                  <a:pt x="18134" y="7864"/>
                </a:cubicBezTo>
                <a:close/>
                <a:moveTo>
                  <a:pt x="2804" y="9580"/>
                </a:moveTo>
                <a:lnTo>
                  <a:pt x="5038" y="9580"/>
                </a:lnTo>
                <a:cubicBezTo>
                  <a:pt x="5339" y="9580"/>
                  <a:pt x="5582" y="9752"/>
                  <a:pt x="5582" y="9965"/>
                </a:cubicBezTo>
                <a:lnTo>
                  <a:pt x="5582" y="10979"/>
                </a:lnTo>
                <a:cubicBezTo>
                  <a:pt x="5582" y="11192"/>
                  <a:pt x="5339" y="11364"/>
                  <a:pt x="5038" y="11364"/>
                </a:cubicBezTo>
                <a:lnTo>
                  <a:pt x="2804" y="11364"/>
                </a:lnTo>
                <a:cubicBezTo>
                  <a:pt x="2503" y="11364"/>
                  <a:pt x="2260" y="11192"/>
                  <a:pt x="2260" y="10979"/>
                </a:cubicBezTo>
                <a:lnTo>
                  <a:pt x="2260" y="9965"/>
                </a:lnTo>
                <a:cubicBezTo>
                  <a:pt x="2260" y="9752"/>
                  <a:pt x="2503" y="9580"/>
                  <a:pt x="2804" y="9580"/>
                </a:cubicBezTo>
                <a:close/>
                <a:moveTo>
                  <a:pt x="7701" y="9580"/>
                </a:moveTo>
                <a:lnTo>
                  <a:pt x="9968" y="9580"/>
                </a:lnTo>
                <a:cubicBezTo>
                  <a:pt x="10269" y="9580"/>
                  <a:pt x="10512" y="9752"/>
                  <a:pt x="10512" y="9965"/>
                </a:cubicBezTo>
                <a:lnTo>
                  <a:pt x="10512" y="10979"/>
                </a:lnTo>
                <a:cubicBezTo>
                  <a:pt x="10512" y="11192"/>
                  <a:pt x="10269" y="11364"/>
                  <a:pt x="9968" y="11364"/>
                </a:cubicBezTo>
                <a:lnTo>
                  <a:pt x="7701" y="11364"/>
                </a:lnTo>
                <a:cubicBezTo>
                  <a:pt x="7400" y="11364"/>
                  <a:pt x="7154" y="11192"/>
                  <a:pt x="7154" y="10979"/>
                </a:cubicBezTo>
                <a:lnTo>
                  <a:pt x="7154" y="9965"/>
                </a:lnTo>
                <a:cubicBezTo>
                  <a:pt x="7154" y="9752"/>
                  <a:pt x="7399" y="9580"/>
                  <a:pt x="7701" y="9580"/>
                </a:cubicBezTo>
                <a:close/>
                <a:moveTo>
                  <a:pt x="12628" y="9580"/>
                </a:moveTo>
                <a:lnTo>
                  <a:pt x="14895" y="9580"/>
                </a:lnTo>
                <a:cubicBezTo>
                  <a:pt x="15196" y="9580"/>
                  <a:pt x="15440" y="9752"/>
                  <a:pt x="15440" y="9965"/>
                </a:cubicBezTo>
                <a:lnTo>
                  <a:pt x="15440" y="10979"/>
                </a:lnTo>
                <a:cubicBezTo>
                  <a:pt x="15440" y="11192"/>
                  <a:pt x="15196" y="11364"/>
                  <a:pt x="14895" y="11364"/>
                </a:cubicBezTo>
                <a:lnTo>
                  <a:pt x="12628" y="11364"/>
                </a:lnTo>
                <a:cubicBezTo>
                  <a:pt x="12327" y="11364"/>
                  <a:pt x="12084" y="11192"/>
                  <a:pt x="12084" y="10979"/>
                </a:cubicBezTo>
                <a:lnTo>
                  <a:pt x="12084" y="9965"/>
                </a:lnTo>
                <a:cubicBezTo>
                  <a:pt x="12084" y="9752"/>
                  <a:pt x="12327" y="9580"/>
                  <a:pt x="12628" y="9580"/>
                </a:cubicBezTo>
                <a:close/>
                <a:moveTo>
                  <a:pt x="17518" y="9755"/>
                </a:moveTo>
                <a:lnTo>
                  <a:pt x="18134" y="10192"/>
                </a:lnTo>
                <a:lnTo>
                  <a:pt x="18753" y="9755"/>
                </a:lnTo>
                <a:lnTo>
                  <a:pt x="19147" y="10034"/>
                </a:lnTo>
                <a:lnTo>
                  <a:pt x="18528" y="10469"/>
                </a:lnTo>
                <a:lnTo>
                  <a:pt x="19149" y="10908"/>
                </a:lnTo>
                <a:lnTo>
                  <a:pt x="18753" y="11188"/>
                </a:lnTo>
                <a:lnTo>
                  <a:pt x="18132" y="10749"/>
                </a:lnTo>
                <a:lnTo>
                  <a:pt x="17515" y="11186"/>
                </a:lnTo>
                <a:lnTo>
                  <a:pt x="17121" y="10908"/>
                </a:lnTo>
                <a:lnTo>
                  <a:pt x="17740" y="10473"/>
                </a:lnTo>
                <a:lnTo>
                  <a:pt x="17121" y="10036"/>
                </a:lnTo>
                <a:lnTo>
                  <a:pt x="17518" y="9755"/>
                </a:lnTo>
                <a:close/>
                <a:moveTo>
                  <a:pt x="2804" y="12435"/>
                </a:moveTo>
                <a:lnTo>
                  <a:pt x="5038" y="12435"/>
                </a:lnTo>
                <a:cubicBezTo>
                  <a:pt x="5339" y="12435"/>
                  <a:pt x="5582" y="12607"/>
                  <a:pt x="5582" y="12820"/>
                </a:cubicBezTo>
                <a:lnTo>
                  <a:pt x="5582" y="13834"/>
                </a:lnTo>
                <a:cubicBezTo>
                  <a:pt x="5582" y="14047"/>
                  <a:pt x="5339" y="14219"/>
                  <a:pt x="5038" y="14219"/>
                </a:cubicBezTo>
                <a:lnTo>
                  <a:pt x="2804" y="14219"/>
                </a:lnTo>
                <a:cubicBezTo>
                  <a:pt x="2503" y="14219"/>
                  <a:pt x="2260" y="14047"/>
                  <a:pt x="2260" y="13834"/>
                </a:cubicBezTo>
                <a:lnTo>
                  <a:pt x="2260" y="12820"/>
                </a:lnTo>
                <a:cubicBezTo>
                  <a:pt x="2260" y="12607"/>
                  <a:pt x="2503" y="12435"/>
                  <a:pt x="2804" y="12435"/>
                </a:cubicBezTo>
                <a:close/>
                <a:moveTo>
                  <a:pt x="7701" y="12435"/>
                </a:moveTo>
                <a:lnTo>
                  <a:pt x="9968" y="12435"/>
                </a:lnTo>
                <a:cubicBezTo>
                  <a:pt x="10269" y="12435"/>
                  <a:pt x="10512" y="12607"/>
                  <a:pt x="10512" y="12820"/>
                </a:cubicBezTo>
                <a:lnTo>
                  <a:pt x="10512" y="13834"/>
                </a:lnTo>
                <a:cubicBezTo>
                  <a:pt x="10512" y="14047"/>
                  <a:pt x="10269" y="14219"/>
                  <a:pt x="9968" y="14219"/>
                </a:cubicBezTo>
                <a:lnTo>
                  <a:pt x="7701" y="14219"/>
                </a:lnTo>
                <a:cubicBezTo>
                  <a:pt x="7400" y="14219"/>
                  <a:pt x="7154" y="14047"/>
                  <a:pt x="7154" y="13834"/>
                </a:cubicBezTo>
                <a:lnTo>
                  <a:pt x="7154" y="12820"/>
                </a:lnTo>
                <a:cubicBezTo>
                  <a:pt x="7154" y="12607"/>
                  <a:pt x="7399" y="12435"/>
                  <a:pt x="7701" y="12435"/>
                </a:cubicBezTo>
                <a:close/>
                <a:moveTo>
                  <a:pt x="12628" y="12435"/>
                </a:moveTo>
                <a:lnTo>
                  <a:pt x="14895" y="12435"/>
                </a:lnTo>
                <a:cubicBezTo>
                  <a:pt x="15196" y="12435"/>
                  <a:pt x="15440" y="12607"/>
                  <a:pt x="15440" y="12820"/>
                </a:cubicBezTo>
                <a:lnTo>
                  <a:pt x="15440" y="13834"/>
                </a:lnTo>
                <a:cubicBezTo>
                  <a:pt x="15440" y="14047"/>
                  <a:pt x="15196" y="14219"/>
                  <a:pt x="14895" y="14219"/>
                </a:cubicBezTo>
                <a:lnTo>
                  <a:pt x="12628" y="14219"/>
                </a:lnTo>
                <a:cubicBezTo>
                  <a:pt x="12327" y="14219"/>
                  <a:pt x="12084" y="14047"/>
                  <a:pt x="12084" y="13834"/>
                </a:cubicBezTo>
                <a:lnTo>
                  <a:pt x="12084" y="12820"/>
                </a:lnTo>
                <a:cubicBezTo>
                  <a:pt x="12084" y="12607"/>
                  <a:pt x="12327" y="12435"/>
                  <a:pt x="12628" y="12435"/>
                </a:cubicBezTo>
                <a:close/>
                <a:moveTo>
                  <a:pt x="16980" y="13130"/>
                </a:moveTo>
                <a:lnTo>
                  <a:pt x="19288" y="13130"/>
                </a:lnTo>
                <a:lnTo>
                  <a:pt x="19288" y="13524"/>
                </a:lnTo>
                <a:lnTo>
                  <a:pt x="16980" y="13524"/>
                </a:lnTo>
                <a:lnTo>
                  <a:pt x="16980" y="13130"/>
                </a:lnTo>
                <a:close/>
                <a:moveTo>
                  <a:pt x="2804" y="15290"/>
                </a:moveTo>
                <a:lnTo>
                  <a:pt x="5038" y="15290"/>
                </a:lnTo>
                <a:cubicBezTo>
                  <a:pt x="5339" y="15290"/>
                  <a:pt x="5582" y="15462"/>
                  <a:pt x="5582" y="15675"/>
                </a:cubicBezTo>
                <a:lnTo>
                  <a:pt x="5582" y="16689"/>
                </a:lnTo>
                <a:cubicBezTo>
                  <a:pt x="5582" y="16902"/>
                  <a:pt x="5339" y="17074"/>
                  <a:pt x="5038" y="17074"/>
                </a:cubicBezTo>
                <a:lnTo>
                  <a:pt x="2804" y="17074"/>
                </a:lnTo>
                <a:cubicBezTo>
                  <a:pt x="2503" y="17074"/>
                  <a:pt x="2260" y="16902"/>
                  <a:pt x="2260" y="16689"/>
                </a:cubicBezTo>
                <a:lnTo>
                  <a:pt x="2260" y="15675"/>
                </a:lnTo>
                <a:cubicBezTo>
                  <a:pt x="2260" y="15462"/>
                  <a:pt x="2503" y="15290"/>
                  <a:pt x="2804" y="15290"/>
                </a:cubicBezTo>
                <a:close/>
                <a:moveTo>
                  <a:pt x="7701" y="15290"/>
                </a:moveTo>
                <a:lnTo>
                  <a:pt x="9968" y="15290"/>
                </a:lnTo>
                <a:cubicBezTo>
                  <a:pt x="10269" y="15290"/>
                  <a:pt x="10512" y="15462"/>
                  <a:pt x="10512" y="15675"/>
                </a:cubicBezTo>
                <a:lnTo>
                  <a:pt x="10512" y="16689"/>
                </a:lnTo>
                <a:cubicBezTo>
                  <a:pt x="10512" y="16902"/>
                  <a:pt x="10269" y="17074"/>
                  <a:pt x="9968" y="17074"/>
                </a:cubicBezTo>
                <a:lnTo>
                  <a:pt x="7701" y="17074"/>
                </a:lnTo>
                <a:cubicBezTo>
                  <a:pt x="7400" y="17074"/>
                  <a:pt x="7154" y="16902"/>
                  <a:pt x="7154" y="16689"/>
                </a:cubicBezTo>
                <a:lnTo>
                  <a:pt x="7154" y="15675"/>
                </a:lnTo>
                <a:cubicBezTo>
                  <a:pt x="7154" y="15462"/>
                  <a:pt x="7399" y="15290"/>
                  <a:pt x="7701" y="15290"/>
                </a:cubicBezTo>
                <a:close/>
                <a:moveTo>
                  <a:pt x="12628" y="15290"/>
                </a:moveTo>
                <a:lnTo>
                  <a:pt x="14895" y="15290"/>
                </a:lnTo>
                <a:cubicBezTo>
                  <a:pt x="15196" y="15290"/>
                  <a:pt x="15440" y="15462"/>
                  <a:pt x="15440" y="15675"/>
                </a:cubicBezTo>
                <a:lnTo>
                  <a:pt x="15440" y="16689"/>
                </a:lnTo>
                <a:cubicBezTo>
                  <a:pt x="15440" y="16902"/>
                  <a:pt x="15196" y="17074"/>
                  <a:pt x="14895" y="17074"/>
                </a:cubicBezTo>
                <a:lnTo>
                  <a:pt x="12628" y="17074"/>
                </a:lnTo>
                <a:cubicBezTo>
                  <a:pt x="12327" y="17074"/>
                  <a:pt x="12084" y="16902"/>
                  <a:pt x="12084" y="16689"/>
                </a:cubicBezTo>
                <a:lnTo>
                  <a:pt x="12084" y="15675"/>
                </a:lnTo>
                <a:cubicBezTo>
                  <a:pt x="12084" y="15462"/>
                  <a:pt x="12327" y="15290"/>
                  <a:pt x="12628" y="15290"/>
                </a:cubicBezTo>
                <a:close/>
                <a:moveTo>
                  <a:pt x="17855" y="15368"/>
                </a:moveTo>
                <a:lnTo>
                  <a:pt x="18416" y="15368"/>
                </a:lnTo>
                <a:lnTo>
                  <a:pt x="18416" y="15984"/>
                </a:lnTo>
                <a:lnTo>
                  <a:pt x="19288" y="15984"/>
                </a:lnTo>
                <a:lnTo>
                  <a:pt x="19288" y="16377"/>
                </a:lnTo>
                <a:lnTo>
                  <a:pt x="18416" y="16377"/>
                </a:lnTo>
                <a:lnTo>
                  <a:pt x="18416" y="16998"/>
                </a:lnTo>
                <a:lnTo>
                  <a:pt x="17855" y="16998"/>
                </a:lnTo>
                <a:lnTo>
                  <a:pt x="17855" y="16377"/>
                </a:lnTo>
                <a:lnTo>
                  <a:pt x="16980" y="16377"/>
                </a:lnTo>
                <a:lnTo>
                  <a:pt x="16980" y="15984"/>
                </a:lnTo>
                <a:lnTo>
                  <a:pt x="17855" y="15984"/>
                </a:lnTo>
                <a:lnTo>
                  <a:pt x="17855" y="15368"/>
                </a:lnTo>
                <a:close/>
                <a:moveTo>
                  <a:pt x="2804" y="18146"/>
                </a:moveTo>
                <a:lnTo>
                  <a:pt x="9968" y="18146"/>
                </a:lnTo>
                <a:cubicBezTo>
                  <a:pt x="10269" y="18146"/>
                  <a:pt x="10512" y="18319"/>
                  <a:pt x="10512" y="18532"/>
                </a:cubicBezTo>
                <a:lnTo>
                  <a:pt x="10512" y="19545"/>
                </a:lnTo>
                <a:cubicBezTo>
                  <a:pt x="10512" y="19757"/>
                  <a:pt x="10269" y="19931"/>
                  <a:pt x="9968" y="19931"/>
                </a:cubicBezTo>
                <a:lnTo>
                  <a:pt x="2804" y="19931"/>
                </a:lnTo>
                <a:cubicBezTo>
                  <a:pt x="2503" y="19931"/>
                  <a:pt x="2260" y="19757"/>
                  <a:pt x="2260" y="19545"/>
                </a:cubicBezTo>
                <a:lnTo>
                  <a:pt x="2260" y="18532"/>
                </a:lnTo>
                <a:cubicBezTo>
                  <a:pt x="2260" y="18319"/>
                  <a:pt x="2503" y="18146"/>
                  <a:pt x="2804" y="18146"/>
                </a:cubicBezTo>
                <a:close/>
                <a:moveTo>
                  <a:pt x="12628" y="18146"/>
                </a:moveTo>
                <a:lnTo>
                  <a:pt x="14895" y="18146"/>
                </a:lnTo>
                <a:cubicBezTo>
                  <a:pt x="15196" y="18146"/>
                  <a:pt x="15440" y="18319"/>
                  <a:pt x="15440" y="18532"/>
                </a:cubicBezTo>
                <a:lnTo>
                  <a:pt x="15440" y="19545"/>
                </a:lnTo>
                <a:cubicBezTo>
                  <a:pt x="15440" y="19757"/>
                  <a:pt x="15196" y="19931"/>
                  <a:pt x="14895" y="19931"/>
                </a:cubicBezTo>
                <a:lnTo>
                  <a:pt x="12628" y="19931"/>
                </a:lnTo>
                <a:cubicBezTo>
                  <a:pt x="12327" y="19931"/>
                  <a:pt x="12084" y="19757"/>
                  <a:pt x="12084" y="19545"/>
                </a:cubicBezTo>
                <a:lnTo>
                  <a:pt x="12084" y="18532"/>
                </a:lnTo>
                <a:cubicBezTo>
                  <a:pt x="12084" y="18319"/>
                  <a:pt x="12327" y="18146"/>
                  <a:pt x="12628" y="18146"/>
                </a:cubicBezTo>
                <a:close/>
                <a:moveTo>
                  <a:pt x="16980" y="18519"/>
                </a:moveTo>
                <a:lnTo>
                  <a:pt x="19288" y="18519"/>
                </a:lnTo>
                <a:lnTo>
                  <a:pt x="19288" y="18910"/>
                </a:lnTo>
                <a:lnTo>
                  <a:pt x="16980" y="18910"/>
                </a:lnTo>
                <a:lnTo>
                  <a:pt x="16980" y="18519"/>
                </a:lnTo>
                <a:close/>
                <a:moveTo>
                  <a:pt x="16980" y="19165"/>
                </a:moveTo>
                <a:lnTo>
                  <a:pt x="19288" y="19165"/>
                </a:lnTo>
                <a:lnTo>
                  <a:pt x="19288" y="19558"/>
                </a:lnTo>
                <a:lnTo>
                  <a:pt x="16980" y="19558"/>
                </a:lnTo>
                <a:lnTo>
                  <a:pt x="16980" y="19165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70" name="Hånd"/>
          <p:cNvSpPr/>
          <p:nvPr/>
        </p:nvSpPr>
        <p:spPr>
          <a:xfrm>
            <a:off x="5331324" y="11445776"/>
            <a:ext cx="669194" cy="9626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54" h="21598" fill="norm" stroke="1" extrusionOk="0">
                <a:moveTo>
                  <a:pt x="9241" y="0"/>
                </a:moveTo>
                <a:cubicBezTo>
                  <a:pt x="8623" y="3"/>
                  <a:pt x="8010" y="322"/>
                  <a:pt x="8004" y="946"/>
                </a:cubicBezTo>
                <a:cubicBezTo>
                  <a:pt x="7999" y="1470"/>
                  <a:pt x="7929" y="8910"/>
                  <a:pt x="7929" y="8910"/>
                </a:cubicBezTo>
                <a:cubicBezTo>
                  <a:pt x="7929" y="8910"/>
                  <a:pt x="7499" y="8974"/>
                  <a:pt x="7399" y="8974"/>
                </a:cubicBezTo>
                <a:cubicBezTo>
                  <a:pt x="7399" y="8974"/>
                  <a:pt x="5801" y="2575"/>
                  <a:pt x="5675" y="1884"/>
                </a:cubicBezTo>
                <a:cubicBezTo>
                  <a:pt x="5460" y="700"/>
                  <a:pt x="3262" y="854"/>
                  <a:pt x="3420" y="2122"/>
                </a:cubicBezTo>
                <a:cubicBezTo>
                  <a:pt x="3487" y="2667"/>
                  <a:pt x="4637" y="9621"/>
                  <a:pt x="4637" y="9621"/>
                </a:cubicBezTo>
                <a:lnTo>
                  <a:pt x="4100" y="9812"/>
                </a:lnTo>
                <a:cubicBezTo>
                  <a:pt x="4100" y="9812"/>
                  <a:pt x="2546" y="6213"/>
                  <a:pt x="2124" y="5128"/>
                </a:cubicBezTo>
                <a:cubicBezTo>
                  <a:pt x="1683" y="3995"/>
                  <a:pt x="-325" y="4416"/>
                  <a:pt x="45" y="5576"/>
                </a:cubicBezTo>
                <a:cubicBezTo>
                  <a:pt x="204" y="6073"/>
                  <a:pt x="930" y="9056"/>
                  <a:pt x="1691" y="11289"/>
                </a:cubicBezTo>
                <a:cubicBezTo>
                  <a:pt x="1612" y="16115"/>
                  <a:pt x="3291" y="17160"/>
                  <a:pt x="3675" y="19027"/>
                </a:cubicBezTo>
                <a:cubicBezTo>
                  <a:pt x="3899" y="20117"/>
                  <a:pt x="3791" y="21598"/>
                  <a:pt x="3791" y="21598"/>
                </a:cubicBezTo>
                <a:lnTo>
                  <a:pt x="13296" y="21598"/>
                </a:lnTo>
                <a:cubicBezTo>
                  <a:pt x="13296" y="18355"/>
                  <a:pt x="17266" y="16479"/>
                  <a:pt x="18181" y="15015"/>
                </a:cubicBezTo>
                <a:cubicBezTo>
                  <a:pt x="18213" y="14964"/>
                  <a:pt x="19620" y="12585"/>
                  <a:pt x="20198" y="11608"/>
                </a:cubicBezTo>
                <a:cubicBezTo>
                  <a:pt x="20356" y="11341"/>
                  <a:pt x="20444" y="11057"/>
                  <a:pt x="20458" y="10768"/>
                </a:cubicBezTo>
                <a:cubicBezTo>
                  <a:pt x="20485" y="10213"/>
                  <a:pt x="20558" y="9282"/>
                  <a:pt x="20735" y="9028"/>
                </a:cubicBezTo>
                <a:cubicBezTo>
                  <a:pt x="21275" y="8248"/>
                  <a:pt x="21229" y="7659"/>
                  <a:pt x="19813" y="7927"/>
                </a:cubicBezTo>
                <a:cubicBezTo>
                  <a:pt x="18121" y="8247"/>
                  <a:pt x="17427" y="10409"/>
                  <a:pt x="17427" y="10409"/>
                </a:cubicBezTo>
                <a:lnTo>
                  <a:pt x="16041" y="12125"/>
                </a:lnTo>
                <a:lnTo>
                  <a:pt x="15280" y="12313"/>
                </a:lnTo>
                <a:lnTo>
                  <a:pt x="14521" y="9417"/>
                </a:lnTo>
                <a:cubicBezTo>
                  <a:pt x="14521" y="9417"/>
                  <a:pt x="14899" y="2984"/>
                  <a:pt x="15008" y="1961"/>
                </a:cubicBezTo>
                <a:cubicBezTo>
                  <a:pt x="15120" y="912"/>
                  <a:pt x="13017" y="708"/>
                  <a:pt x="12778" y="1791"/>
                </a:cubicBezTo>
                <a:cubicBezTo>
                  <a:pt x="12639" y="2422"/>
                  <a:pt x="11563" y="7848"/>
                  <a:pt x="11333" y="8824"/>
                </a:cubicBezTo>
                <a:lnTo>
                  <a:pt x="10797" y="8800"/>
                </a:lnTo>
                <a:cubicBezTo>
                  <a:pt x="10797" y="8800"/>
                  <a:pt x="10538" y="1503"/>
                  <a:pt x="10513" y="956"/>
                </a:cubicBezTo>
                <a:cubicBezTo>
                  <a:pt x="10483" y="313"/>
                  <a:pt x="9859" y="-2"/>
                  <a:pt x="9241" y="0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71" name="Legende barn"/>
          <p:cNvSpPr/>
          <p:nvPr/>
        </p:nvSpPr>
        <p:spPr>
          <a:xfrm>
            <a:off x="8963195" y="11345957"/>
            <a:ext cx="749721" cy="1017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6" h="21580" fill="norm" stroke="1" extrusionOk="0">
                <a:moveTo>
                  <a:pt x="12654" y="1"/>
                </a:moveTo>
                <a:cubicBezTo>
                  <a:pt x="12170" y="-5"/>
                  <a:pt x="12012" y="52"/>
                  <a:pt x="12012" y="52"/>
                </a:cubicBezTo>
                <a:lnTo>
                  <a:pt x="11943" y="80"/>
                </a:lnTo>
                <a:cubicBezTo>
                  <a:pt x="11837" y="63"/>
                  <a:pt x="11641" y="46"/>
                  <a:pt x="11256" y="141"/>
                </a:cubicBezTo>
                <a:cubicBezTo>
                  <a:pt x="10863" y="259"/>
                  <a:pt x="9776" y="725"/>
                  <a:pt x="10033" y="2169"/>
                </a:cubicBezTo>
                <a:cubicBezTo>
                  <a:pt x="10162" y="2894"/>
                  <a:pt x="10621" y="3103"/>
                  <a:pt x="11074" y="3479"/>
                </a:cubicBezTo>
                <a:cubicBezTo>
                  <a:pt x="11278" y="3648"/>
                  <a:pt x="11369" y="3856"/>
                  <a:pt x="11369" y="3901"/>
                </a:cubicBezTo>
                <a:cubicBezTo>
                  <a:pt x="11362" y="4080"/>
                  <a:pt x="11332" y="4188"/>
                  <a:pt x="11294" y="4261"/>
                </a:cubicBezTo>
                <a:cubicBezTo>
                  <a:pt x="11165" y="4244"/>
                  <a:pt x="11082" y="4192"/>
                  <a:pt x="10923" y="4271"/>
                </a:cubicBezTo>
                <a:cubicBezTo>
                  <a:pt x="10908" y="4277"/>
                  <a:pt x="10856" y="4322"/>
                  <a:pt x="10803" y="4373"/>
                </a:cubicBezTo>
                <a:cubicBezTo>
                  <a:pt x="10621" y="4435"/>
                  <a:pt x="8906" y="5227"/>
                  <a:pt x="7290" y="6503"/>
                </a:cubicBezTo>
                <a:cubicBezTo>
                  <a:pt x="7282" y="6509"/>
                  <a:pt x="7282" y="6508"/>
                  <a:pt x="7282" y="6513"/>
                </a:cubicBezTo>
                <a:cubicBezTo>
                  <a:pt x="7260" y="6525"/>
                  <a:pt x="7245" y="6541"/>
                  <a:pt x="7245" y="6547"/>
                </a:cubicBezTo>
                <a:cubicBezTo>
                  <a:pt x="7177" y="6609"/>
                  <a:pt x="6503" y="7013"/>
                  <a:pt x="6466" y="7249"/>
                </a:cubicBezTo>
                <a:cubicBezTo>
                  <a:pt x="6435" y="7485"/>
                  <a:pt x="6595" y="8176"/>
                  <a:pt x="6791" y="8794"/>
                </a:cubicBezTo>
                <a:cubicBezTo>
                  <a:pt x="7026" y="9519"/>
                  <a:pt x="7463" y="10352"/>
                  <a:pt x="7441" y="10610"/>
                </a:cubicBezTo>
                <a:cubicBezTo>
                  <a:pt x="7433" y="10683"/>
                  <a:pt x="7312" y="10986"/>
                  <a:pt x="7372" y="11126"/>
                </a:cubicBezTo>
                <a:cubicBezTo>
                  <a:pt x="7486" y="11385"/>
                  <a:pt x="7843" y="11492"/>
                  <a:pt x="7835" y="11627"/>
                </a:cubicBezTo>
                <a:cubicBezTo>
                  <a:pt x="7820" y="11818"/>
                  <a:pt x="7901" y="11914"/>
                  <a:pt x="8014" y="11959"/>
                </a:cubicBezTo>
                <a:cubicBezTo>
                  <a:pt x="8007" y="12195"/>
                  <a:pt x="8007" y="12391"/>
                  <a:pt x="8007" y="12470"/>
                </a:cubicBezTo>
                <a:cubicBezTo>
                  <a:pt x="8015" y="12565"/>
                  <a:pt x="8037" y="13133"/>
                  <a:pt x="8014" y="13228"/>
                </a:cubicBezTo>
                <a:cubicBezTo>
                  <a:pt x="7818" y="14251"/>
                  <a:pt x="7221" y="14958"/>
                  <a:pt x="7183" y="15009"/>
                </a:cubicBezTo>
                <a:cubicBezTo>
                  <a:pt x="7146" y="15059"/>
                  <a:pt x="7078" y="15168"/>
                  <a:pt x="7101" y="15212"/>
                </a:cubicBezTo>
                <a:cubicBezTo>
                  <a:pt x="7154" y="15308"/>
                  <a:pt x="7327" y="15381"/>
                  <a:pt x="7478" y="15465"/>
                </a:cubicBezTo>
                <a:cubicBezTo>
                  <a:pt x="7539" y="15499"/>
                  <a:pt x="7646" y="15550"/>
                  <a:pt x="7766" y="15606"/>
                </a:cubicBezTo>
                <a:lnTo>
                  <a:pt x="7743" y="15667"/>
                </a:lnTo>
                <a:cubicBezTo>
                  <a:pt x="7728" y="15701"/>
                  <a:pt x="7691" y="15728"/>
                  <a:pt x="7646" y="15734"/>
                </a:cubicBezTo>
                <a:cubicBezTo>
                  <a:pt x="7072" y="15796"/>
                  <a:pt x="6535" y="15835"/>
                  <a:pt x="5833" y="16020"/>
                </a:cubicBezTo>
                <a:cubicBezTo>
                  <a:pt x="4548" y="16363"/>
                  <a:pt x="3966" y="16757"/>
                  <a:pt x="2629" y="17077"/>
                </a:cubicBezTo>
                <a:cubicBezTo>
                  <a:pt x="2606" y="17066"/>
                  <a:pt x="2584" y="17055"/>
                  <a:pt x="2553" y="17044"/>
                </a:cubicBezTo>
                <a:cubicBezTo>
                  <a:pt x="2508" y="17033"/>
                  <a:pt x="2440" y="17044"/>
                  <a:pt x="2440" y="17044"/>
                </a:cubicBezTo>
                <a:cubicBezTo>
                  <a:pt x="2228" y="16903"/>
                  <a:pt x="2161" y="16881"/>
                  <a:pt x="1829" y="16824"/>
                </a:cubicBezTo>
                <a:cubicBezTo>
                  <a:pt x="1564" y="16785"/>
                  <a:pt x="1283" y="16824"/>
                  <a:pt x="1283" y="16824"/>
                </a:cubicBezTo>
                <a:cubicBezTo>
                  <a:pt x="1124" y="16785"/>
                  <a:pt x="1005" y="16752"/>
                  <a:pt x="853" y="16791"/>
                </a:cubicBezTo>
                <a:cubicBezTo>
                  <a:pt x="612" y="16864"/>
                  <a:pt x="557" y="16942"/>
                  <a:pt x="497" y="17077"/>
                </a:cubicBezTo>
                <a:lnTo>
                  <a:pt x="317" y="17453"/>
                </a:lnTo>
                <a:cubicBezTo>
                  <a:pt x="257" y="17588"/>
                  <a:pt x="263" y="17728"/>
                  <a:pt x="339" y="17846"/>
                </a:cubicBezTo>
                <a:cubicBezTo>
                  <a:pt x="392" y="17964"/>
                  <a:pt x="437" y="18112"/>
                  <a:pt x="369" y="18303"/>
                </a:cubicBezTo>
                <a:cubicBezTo>
                  <a:pt x="301" y="18500"/>
                  <a:pt x="150" y="18442"/>
                  <a:pt x="29" y="18881"/>
                </a:cubicBezTo>
                <a:cubicBezTo>
                  <a:pt x="-99" y="19319"/>
                  <a:pt x="233" y="20005"/>
                  <a:pt x="263" y="20083"/>
                </a:cubicBezTo>
                <a:cubicBezTo>
                  <a:pt x="301" y="20162"/>
                  <a:pt x="565" y="20382"/>
                  <a:pt x="905" y="20270"/>
                </a:cubicBezTo>
                <a:cubicBezTo>
                  <a:pt x="1238" y="20157"/>
                  <a:pt x="1133" y="19785"/>
                  <a:pt x="1269" y="19476"/>
                </a:cubicBezTo>
                <a:cubicBezTo>
                  <a:pt x="1405" y="19167"/>
                  <a:pt x="1608" y="19060"/>
                  <a:pt x="1699" y="18853"/>
                </a:cubicBezTo>
                <a:cubicBezTo>
                  <a:pt x="1827" y="18577"/>
                  <a:pt x="2727" y="18365"/>
                  <a:pt x="2818" y="18106"/>
                </a:cubicBezTo>
                <a:cubicBezTo>
                  <a:pt x="3717" y="17898"/>
                  <a:pt x="5400" y="17678"/>
                  <a:pt x="6126" y="17537"/>
                </a:cubicBezTo>
                <a:cubicBezTo>
                  <a:pt x="6904" y="17391"/>
                  <a:pt x="8808" y="17016"/>
                  <a:pt x="8808" y="17016"/>
                </a:cubicBezTo>
                <a:cubicBezTo>
                  <a:pt x="8921" y="16993"/>
                  <a:pt x="9029" y="16954"/>
                  <a:pt x="9119" y="16909"/>
                </a:cubicBezTo>
                <a:cubicBezTo>
                  <a:pt x="9263" y="16841"/>
                  <a:pt x="9459" y="16628"/>
                  <a:pt x="9466" y="16622"/>
                </a:cubicBezTo>
                <a:lnTo>
                  <a:pt x="9752" y="16319"/>
                </a:lnTo>
                <a:cubicBezTo>
                  <a:pt x="9858" y="16347"/>
                  <a:pt x="10192" y="16240"/>
                  <a:pt x="10260" y="16155"/>
                </a:cubicBezTo>
                <a:cubicBezTo>
                  <a:pt x="10592" y="15734"/>
                  <a:pt x="11468" y="14549"/>
                  <a:pt x="11521" y="14487"/>
                </a:cubicBezTo>
                <a:cubicBezTo>
                  <a:pt x="11573" y="14431"/>
                  <a:pt x="11642" y="14357"/>
                  <a:pt x="11740" y="14419"/>
                </a:cubicBezTo>
                <a:cubicBezTo>
                  <a:pt x="11793" y="14452"/>
                  <a:pt x="12141" y="14712"/>
                  <a:pt x="12715" y="15162"/>
                </a:cubicBezTo>
                <a:cubicBezTo>
                  <a:pt x="13463" y="15752"/>
                  <a:pt x="14006" y="15959"/>
                  <a:pt x="14059" y="15982"/>
                </a:cubicBezTo>
                <a:cubicBezTo>
                  <a:pt x="14263" y="16060"/>
                  <a:pt x="14702" y="15505"/>
                  <a:pt x="14831" y="15353"/>
                </a:cubicBezTo>
                <a:lnTo>
                  <a:pt x="14861" y="15363"/>
                </a:lnTo>
                <a:cubicBezTo>
                  <a:pt x="14907" y="15380"/>
                  <a:pt x="14928" y="15419"/>
                  <a:pt x="14920" y="15453"/>
                </a:cubicBezTo>
                <a:cubicBezTo>
                  <a:pt x="14822" y="15846"/>
                  <a:pt x="14823" y="16437"/>
                  <a:pt x="15020" y="17039"/>
                </a:cubicBezTo>
                <a:cubicBezTo>
                  <a:pt x="15352" y="18033"/>
                  <a:pt x="16053" y="18713"/>
                  <a:pt x="16212" y="18921"/>
                </a:cubicBezTo>
                <a:cubicBezTo>
                  <a:pt x="16439" y="19213"/>
                  <a:pt x="16568" y="19657"/>
                  <a:pt x="16568" y="19657"/>
                </a:cubicBezTo>
                <a:cubicBezTo>
                  <a:pt x="16629" y="19859"/>
                  <a:pt x="16651" y="19982"/>
                  <a:pt x="16651" y="19971"/>
                </a:cubicBezTo>
                <a:cubicBezTo>
                  <a:pt x="16659" y="19982"/>
                  <a:pt x="16658" y="20006"/>
                  <a:pt x="16665" y="20017"/>
                </a:cubicBezTo>
                <a:cubicBezTo>
                  <a:pt x="16665" y="20028"/>
                  <a:pt x="16650" y="20028"/>
                  <a:pt x="16627" y="20050"/>
                </a:cubicBezTo>
                <a:cubicBezTo>
                  <a:pt x="16582" y="20078"/>
                  <a:pt x="16590" y="20111"/>
                  <a:pt x="16620" y="20178"/>
                </a:cubicBezTo>
                <a:cubicBezTo>
                  <a:pt x="16628" y="20190"/>
                  <a:pt x="16599" y="20207"/>
                  <a:pt x="16561" y="20280"/>
                </a:cubicBezTo>
                <a:cubicBezTo>
                  <a:pt x="16523" y="20353"/>
                  <a:pt x="16561" y="20668"/>
                  <a:pt x="16599" y="20809"/>
                </a:cubicBezTo>
                <a:cubicBezTo>
                  <a:pt x="16637" y="20932"/>
                  <a:pt x="16778" y="21134"/>
                  <a:pt x="16816" y="21184"/>
                </a:cubicBezTo>
                <a:cubicBezTo>
                  <a:pt x="16824" y="21190"/>
                  <a:pt x="16826" y="21202"/>
                  <a:pt x="16826" y="21207"/>
                </a:cubicBezTo>
                <a:cubicBezTo>
                  <a:pt x="16856" y="21331"/>
                  <a:pt x="16901" y="21437"/>
                  <a:pt x="17015" y="21499"/>
                </a:cubicBezTo>
                <a:cubicBezTo>
                  <a:pt x="17135" y="21566"/>
                  <a:pt x="17354" y="21595"/>
                  <a:pt x="17551" y="21573"/>
                </a:cubicBezTo>
                <a:lnTo>
                  <a:pt x="18025" y="21499"/>
                </a:lnTo>
                <a:cubicBezTo>
                  <a:pt x="18222" y="21471"/>
                  <a:pt x="18389" y="21386"/>
                  <a:pt x="18495" y="21274"/>
                </a:cubicBezTo>
                <a:cubicBezTo>
                  <a:pt x="18616" y="21178"/>
                  <a:pt x="18766" y="21066"/>
                  <a:pt x="19038" y="21016"/>
                </a:cubicBezTo>
                <a:cubicBezTo>
                  <a:pt x="19310" y="20960"/>
                  <a:pt x="19326" y="21090"/>
                  <a:pt x="19930" y="20944"/>
                </a:cubicBezTo>
                <a:cubicBezTo>
                  <a:pt x="20535" y="20798"/>
                  <a:pt x="21198" y="20219"/>
                  <a:pt x="21274" y="20157"/>
                </a:cubicBezTo>
                <a:cubicBezTo>
                  <a:pt x="21372" y="20118"/>
                  <a:pt x="21501" y="19820"/>
                  <a:pt x="21191" y="19652"/>
                </a:cubicBezTo>
                <a:cubicBezTo>
                  <a:pt x="20874" y="19483"/>
                  <a:pt x="20481" y="19747"/>
                  <a:pt x="20027" y="19820"/>
                </a:cubicBezTo>
                <a:cubicBezTo>
                  <a:pt x="19581" y="19888"/>
                  <a:pt x="19302" y="19781"/>
                  <a:pt x="19000" y="19764"/>
                </a:cubicBezTo>
                <a:cubicBezTo>
                  <a:pt x="18698" y="19753"/>
                  <a:pt x="18284" y="19567"/>
                  <a:pt x="18186" y="19539"/>
                </a:cubicBezTo>
                <a:cubicBezTo>
                  <a:pt x="18163" y="19528"/>
                  <a:pt x="18133" y="19527"/>
                  <a:pt x="18110" y="19527"/>
                </a:cubicBezTo>
                <a:cubicBezTo>
                  <a:pt x="18050" y="19527"/>
                  <a:pt x="18002" y="19499"/>
                  <a:pt x="17987" y="19460"/>
                </a:cubicBezTo>
                <a:cubicBezTo>
                  <a:pt x="17882" y="19067"/>
                  <a:pt x="17452" y="17460"/>
                  <a:pt x="17362" y="17156"/>
                </a:cubicBezTo>
                <a:cubicBezTo>
                  <a:pt x="17127" y="16386"/>
                  <a:pt x="16704" y="15514"/>
                  <a:pt x="16689" y="15430"/>
                </a:cubicBezTo>
                <a:cubicBezTo>
                  <a:pt x="16659" y="15262"/>
                  <a:pt x="16710" y="15077"/>
                  <a:pt x="16703" y="14881"/>
                </a:cubicBezTo>
                <a:cubicBezTo>
                  <a:pt x="16695" y="14813"/>
                  <a:pt x="16667" y="14521"/>
                  <a:pt x="16455" y="14370"/>
                </a:cubicBezTo>
                <a:lnTo>
                  <a:pt x="16349" y="14278"/>
                </a:lnTo>
                <a:cubicBezTo>
                  <a:pt x="16364" y="14233"/>
                  <a:pt x="16122" y="13919"/>
                  <a:pt x="16084" y="13880"/>
                </a:cubicBezTo>
                <a:cubicBezTo>
                  <a:pt x="15722" y="13526"/>
                  <a:pt x="15215" y="13094"/>
                  <a:pt x="14580" y="12600"/>
                </a:cubicBezTo>
                <a:cubicBezTo>
                  <a:pt x="14074" y="12206"/>
                  <a:pt x="13614" y="11885"/>
                  <a:pt x="13282" y="11660"/>
                </a:cubicBezTo>
                <a:cubicBezTo>
                  <a:pt x="13357" y="11632"/>
                  <a:pt x="13991" y="11515"/>
                  <a:pt x="14014" y="11425"/>
                </a:cubicBezTo>
                <a:cubicBezTo>
                  <a:pt x="14014" y="11425"/>
                  <a:pt x="14014" y="11199"/>
                  <a:pt x="14044" y="10227"/>
                </a:cubicBezTo>
                <a:cubicBezTo>
                  <a:pt x="14082" y="8974"/>
                  <a:pt x="14233" y="8575"/>
                  <a:pt x="14233" y="8575"/>
                </a:cubicBezTo>
                <a:cubicBezTo>
                  <a:pt x="14256" y="8496"/>
                  <a:pt x="14400" y="8481"/>
                  <a:pt x="14453" y="8554"/>
                </a:cubicBezTo>
                <a:lnTo>
                  <a:pt x="14543" y="8687"/>
                </a:lnTo>
                <a:cubicBezTo>
                  <a:pt x="14573" y="8732"/>
                  <a:pt x="14618" y="8778"/>
                  <a:pt x="14663" y="8812"/>
                </a:cubicBezTo>
                <a:cubicBezTo>
                  <a:pt x="14671" y="8818"/>
                  <a:pt x="14679" y="8829"/>
                  <a:pt x="14687" y="8840"/>
                </a:cubicBezTo>
                <a:cubicBezTo>
                  <a:pt x="14785" y="9026"/>
                  <a:pt x="15102" y="9121"/>
                  <a:pt x="15411" y="9065"/>
                </a:cubicBezTo>
                <a:cubicBezTo>
                  <a:pt x="15411" y="9065"/>
                  <a:pt x="16417" y="8930"/>
                  <a:pt x="17211" y="8789"/>
                </a:cubicBezTo>
                <a:cubicBezTo>
                  <a:pt x="17755" y="8694"/>
                  <a:pt x="18941" y="8418"/>
                  <a:pt x="19175" y="8368"/>
                </a:cubicBezTo>
                <a:cubicBezTo>
                  <a:pt x="19296" y="8323"/>
                  <a:pt x="19461" y="8345"/>
                  <a:pt x="19491" y="8345"/>
                </a:cubicBezTo>
                <a:cubicBezTo>
                  <a:pt x="19665" y="8345"/>
                  <a:pt x="19878" y="8316"/>
                  <a:pt x="19999" y="8294"/>
                </a:cubicBezTo>
                <a:cubicBezTo>
                  <a:pt x="19999" y="8294"/>
                  <a:pt x="20383" y="8205"/>
                  <a:pt x="20473" y="8171"/>
                </a:cubicBezTo>
                <a:cubicBezTo>
                  <a:pt x="20829" y="8076"/>
                  <a:pt x="20693" y="7857"/>
                  <a:pt x="20700" y="7655"/>
                </a:cubicBezTo>
                <a:cubicBezTo>
                  <a:pt x="20708" y="7458"/>
                  <a:pt x="20669" y="7300"/>
                  <a:pt x="20669" y="7300"/>
                </a:cubicBezTo>
                <a:cubicBezTo>
                  <a:pt x="20669" y="7300"/>
                  <a:pt x="20730" y="7137"/>
                  <a:pt x="20625" y="7047"/>
                </a:cubicBezTo>
                <a:cubicBezTo>
                  <a:pt x="20511" y="6952"/>
                  <a:pt x="19998" y="7081"/>
                  <a:pt x="19635" y="7126"/>
                </a:cubicBezTo>
                <a:cubicBezTo>
                  <a:pt x="19605" y="7138"/>
                  <a:pt x="19508" y="7160"/>
                  <a:pt x="19470" y="7160"/>
                </a:cubicBezTo>
                <a:cubicBezTo>
                  <a:pt x="19311" y="7154"/>
                  <a:pt x="19190" y="7170"/>
                  <a:pt x="19144" y="7254"/>
                </a:cubicBezTo>
                <a:cubicBezTo>
                  <a:pt x="19061" y="7316"/>
                  <a:pt x="19015" y="7575"/>
                  <a:pt x="18962" y="7620"/>
                </a:cubicBezTo>
                <a:cubicBezTo>
                  <a:pt x="18864" y="7743"/>
                  <a:pt x="18329" y="7728"/>
                  <a:pt x="17022" y="7801"/>
                </a:cubicBezTo>
                <a:cubicBezTo>
                  <a:pt x="16531" y="7823"/>
                  <a:pt x="16063" y="7834"/>
                  <a:pt x="15881" y="7839"/>
                </a:cubicBezTo>
                <a:cubicBezTo>
                  <a:pt x="15836" y="7839"/>
                  <a:pt x="15791" y="7823"/>
                  <a:pt x="15768" y="7795"/>
                </a:cubicBezTo>
                <a:lnTo>
                  <a:pt x="15397" y="7261"/>
                </a:lnTo>
                <a:cubicBezTo>
                  <a:pt x="15337" y="7132"/>
                  <a:pt x="15313" y="6907"/>
                  <a:pt x="14927" y="6222"/>
                </a:cubicBezTo>
                <a:cubicBezTo>
                  <a:pt x="14897" y="6177"/>
                  <a:pt x="14528" y="5181"/>
                  <a:pt x="14415" y="5030"/>
                </a:cubicBezTo>
                <a:cubicBezTo>
                  <a:pt x="14370" y="4973"/>
                  <a:pt x="14362" y="4883"/>
                  <a:pt x="14113" y="4726"/>
                </a:cubicBezTo>
                <a:cubicBezTo>
                  <a:pt x="13947" y="4625"/>
                  <a:pt x="13598" y="4608"/>
                  <a:pt x="13379" y="4614"/>
                </a:cubicBezTo>
                <a:cubicBezTo>
                  <a:pt x="13348" y="4546"/>
                  <a:pt x="13343" y="4469"/>
                  <a:pt x="13388" y="4424"/>
                </a:cubicBezTo>
                <a:cubicBezTo>
                  <a:pt x="13464" y="4345"/>
                  <a:pt x="13667" y="4389"/>
                  <a:pt x="13931" y="4417"/>
                </a:cubicBezTo>
                <a:cubicBezTo>
                  <a:pt x="14075" y="4434"/>
                  <a:pt x="14474" y="4452"/>
                  <a:pt x="14587" y="4429"/>
                </a:cubicBezTo>
                <a:cubicBezTo>
                  <a:pt x="14731" y="4401"/>
                  <a:pt x="14837" y="4311"/>
                  <a:pt x="14852" y="4227"/>
                </a:cubicBezTo>
                <a:cubicBezTo>
                  <a:pt x="14859" y="4171"/>
                  <a:pt x="14867" y="4098"/>
                  <a:pt x="14890" y="4059"/>
                </a:cubicBezTo>
                <a:cubicBezTo>
                  <a:pt x="14935" y="3986"/>
                  <a:pt x="15058" y="3957"/>
                  <a:pt x="15126" y="3946"/>
                </a:cubicBezTo>
                <a:cubicBezTo>
                  <a:pt x="15269" y="3924"/>
                  <a:pt x="15177" y="3799"/>
                  <a:pt x="15154" y="3760"/>
                </a:cubicBezTo>
                <a:cubicBezTo>
                  <a:pt x="15124" y="3715"/>
                  <a:pt x="15185" y="3704"/>
                  <a:pt x="15223" y="3681"/>
                </a:cubicBezTo>
                <a:cubicBezTo>
                  <a:pt x="15260" y="3664"/>
                  <a:pt x="15298" y="3631"/>
                  <a:pt x="15298" y="3592"/>
                </a:cubicBezTo>
                <a:cubicBezTo>
                  <a:pt x="15306" y="3558"/>
                  <a:pt x="15261" y="3552"/>
                  <a:pt x="15246" y="3456"/>
                </a:cubicBezTo>
                <a:cubicBezTo>
                  <a:pt x="15239" y="3411"/>
                  <a:pt x="15209" y="3350"/>
                  <a:pt x="15277" y="3339"/>
                </a:cubicBezTo>
                <a:cubicBezTo>
                  <a:pt x="15315" y="3333"/>
                  <a:pt x="15458" y="3311"/>
                  <a:pt x="15511" y="3216"/>
                </a:cubicBezTo>
                <a:cubicBezTo>
                  <a:pt x="15556" y="3120"/>
                  <a:pt x="15480" y="3025"/>
                  <a:pt x="15442" y="2991"/>
                </a:cubicBezTo>
                <a:cubicBezTo>
                  <a:pt x="15412" y="2963"/>
                  <a:pt x="15351" y="2894"/>
                  <a:pt x="15336" y="2872"/>
                </a:cubicBezTo>
                <a:cubicBezTo>
                  <a:pt x="15313" y="2849"/>
                  <a:pt x="15245" y="2794"/>
                  <a:pt x="15230" y="2766"/>
                </a:cubicBezTo>
                <a:cubicBezTo>
                  <a:pt x="15215" y="2744"/>
                  <a:pt x="15171" y="2664"/>
                  <a:pt x="15164" y="2619"/>
                </a:cubicBezTo>
                <a:cubicBezTo>
                  <a:pt x="15156" y="2574"/>
                  <a:pt x="15139" y="2558"/>
                  <a:pt x="15192" y="2468"/>
                </a:cubicBezTo>
                <a:cubicBezTo>
                  <a:pt x="15237" y="2378"/>
                  <a:pt x="15275" y="2327"/>
                  <a:pt x="15298" y="2276"/>
                </a:cubicBezTo>
                <a:cubicBezTo>
                  <a:pt x="15321" y="2231"/>
                  <a:pt x="15366" y="2108"/>
                  <a:pt x="15374" y="2023"/>
                </a:cubicBezTo>
                <a:cubicBezTo>
                  <a:pt x="15381" y="1945"/>
                  <a:pt x="15397" y="1838"/>
                  <a:pt x="15329" y="1658"/>
                </a:cubicBezTo>
                <a:cubicBezTo>
                  <a:pt x="15268" y="1507"/>
                  <a:pt x="15179" y="1422"/>
                  <a:pt x="15126" y="1377"/>
                </a:cubicBezTo>
                <a:cubicBezTo>
                  <a:pt x="15133" y="1372"/>
                  <a:pt x="15359" y="1175"/>
                  <a:pt x="15253" y="1035"/>
                </a:cubicBezTo>
                <a:cubicBezTo>
                  <a:pt x="15193" y="951"/>
                  <a:pt x="15058" y="765"/>
                  <a:pt x="14710" y="642"/>
                </a:cubicBezTo>
                <a:cubicBezTo>
                  <a:pt x="14272" y="484"/>
                  <a:pt x="14036" y="12"/>
                  <a:pt x="12654" y="1"/>
                </a:cubicBezTo>
                <a:close/>
                <a:moveTo>
                  <a:pt x="9242" y="7253"/>
                </a:moveTo>
                <a:cubicBezTo>
                  <a:pt x="9253" y="7258"/>
                  <a:pt x="9254" y="7271"/>
                  <a:pt x="9247" y="7283"/>
                </a:cubicBezTo>
                <a:cubicBezTo>
                  <a:pt x="9111" y="7569"/>
                  <a:pt x="9034" y="7743"/>
                  <a:pt x="8883" y="8182"/>
                </a:cubicBezTo>
                <a:cubicBezTo>
                  <a:pt x="8709" y="8710"/>
                  <a:pt x="8657" y="9526"/>
                  <a:pt x="8650" y="9987"/>
                </a:cubicBezTo>
                <a:cubicBezTo>
                  <a:pt x="8657" y="10088"/>
                  <a:pt x="8507" y="10412"/>
                  <a:pt x="8402" y="10373"/>
                </a:cubicBezTo>
                <a:cubicBezTo>
                  <a:pt x="8371" y="10328"/>
                  <a:pt x="8333" y="10284"/>
                  <a:pt x="8333" y="10273"/>
                </a:cubicBezTo>
                <a:cubicBezTo>
                  <a:pt x="8333" y="10222"/>
                  <a:pt x="8128" y="9610"/>
                  <a:pt x="8203" y="8840"/>
                </a:cubicBezTo>
                <a:cubicBezTo>
                  <a:pt x="8264" y="8289"/>
                  <a:pt x="8136" y="7879"/>
                  <a:pt x="8114" y="7727"/>
                </a:cubicBezTo>
                <a:cubicBezTo>
                  <a:pt x="8114" y="7721"/>
                  <a:pt x="8128" y="7699"/>
                  <a:pt x="8158" y="7671"/>
                </a:cubicBezTo>
                <a:cubicBezTo>
                  <a:pt x="8234" y="7755"/>
                  <a:pt x="8296" y="7817"/>
                  <a:pt x="8326" y="7839"/>
                </a:cubicBezTo>
                <a:cubicBezTo>
                  <a:pt x="8402" y="7912"/>
                  <a:pt x="8468" y="7844"/>
                  <a:pt x="8468" y="7844"/>
                </a:cubicBezTo>
                <a:cubicBezTo>
                  <a:pt x="8468" y="7844"/>
                  <a:pt x="9170" y="7289"/>
                  <a:pt x="9185" y="7272"/>
                </a:cubicBezTo>
                <a:cubicBezTo>
                  <a:pt x="9212" y="7250"/>
                  <a:pt x="9232" y="7247"/>
                  <a:pt x="9242" y="7253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72" name="Hus"/>
          <p:cNvSpPr/>
          <p:nvPr/>
        </p:nvSpPr>
        <p:spPr>
          <a:xfrm>
            <a:off x="389592" y="11901704"/>
            <a:ext cx="1147794" cy="828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23" y="0"/>
                </a:moveTo>
                <a:lnTo>
                  <a:pt x="16423" y="1823"/>
                </a:lnTo>
                <a:lnTo>
                  <a:pt x="648" y="1823"/>
                </a:lnTo>
                <a:lnTo>
                  <a:pt x="0" y="11097"/>
                </a:lnTo>
                <a:lnTo>
                  <a:pt x="21600" y="11097"/>
                </a:lnTo>
                <a:lnTo>
                  <a:pt x="20950" y="1823"/>
                </a:lnTo>
                <a:lnTo>
                  <a:pt x="18193" y="1823"/>
                </a:lnTo>
                <a:lnTo>
                  <a:pt x="18193" y="0"/>
                </a:lnTo>
                <a:lnTo>
                  <a:pt x="16423" y="0"/>
                </a:lnTo>
                <a:close/>
                <a:moveTo>
                  <a:pt x="10800" y="4341"/>
                </a:moveTo>
                <a:lnTo>
                  <a:pt x="13520" y="6440"/>
                </a:lnTo>
                <a:lnTo>
                  <a:pt x="13520" y="7611"/>
                </a:lnTo>
                <a:lnTo>
                  <a:pt x="10800" y="5512"/>
                </a:lnTo>
                <a:lnTo>
                  <a:pt x="8078" y="7611"/>
                </a:lnTo>
                <a:lnTo>
                  <a:pt x="8078" y="6440"/>
                </a:lnTo>
                <a:lnTo>
                  <a:pt x="10800" y="4341"/>
                </a:lnTo>
                <a:close/>
                <a:moveTo>
                  <a:pt x="9332" y="7590"/>
                </a:moveTo>
                <a:lnTo>
                  <a:pt x="9332" y="8792"/>
                </a:lnTo>
                <a:lnTo>
                  <a:pt x="12266" y="8792"/>
                </a:lnTo>
                <a:lnTo>
                  <a:pt x="12266" y="7590"/>
                </a:lnTo>
                <a:lnTo>
                  <a:pt x="12864" y="8051"/>
                </a:lnTo>
                <a:lnTo>
                  <a:pt x="12864" y="9619"/>
                </a:lnTo>
                <a:lnTo>
                  <a:pt x="8734" y="9619"/>
                </a:lnTo>
                <a:lnTo>
                  <a:pt x="8734" y="8051"/>
                </a:lnTo>
                <a:lnTo>
                  <a:pt x="9332" y="7590"/>
                </a:lnTo>
                <a:close/>
                <a:moveTo>
                  <a:pt x="948" y="11913"/>
                </a:moveTo>
                <a:lnTo>
                  <a:pt x="948" y="21600"/>
                </a:lnTo>
                <a:lnTo>
                  <a:pt x="20652" y="21600"/>
                </a:lnTo>
                <a:lnTo>
                  <a:pt x="20652" y="11913"/>
                </a:lnTo>
                <a:lnTo>
                  <a:pt x="948" y="11913"/>
                </a:lnTo>
                <a:close/>
                <a:moveTo>
                  <a:pt x="3390" y="13540"/>
                </a:moveTo>
                <a:lnTo>
                  <a:pt x="7298" y="13540"/>
                </a:lnTo>
                <a:lnTo>
                  <a:pt x="7298" y="17867"/>
                </a:lnTo>
                <a:lnTo>
                  <a:pt x="3390" y="17867"/>
                </a:lnTo>
                <a:lnTo>
                  <a:pt x="3390" y="13540"/>
                </a:lnTo>
                <a:close/>
                <a:moveTo>
                  <a:pt x="9381" y="13540"/>
                </a:moveTo>
                <a:lnTo>
                  <a:pt x="12218" y="13540"/>
                </a:lnTo>
                <a:lnTo>
                  <a:pt x="12218" y="19922"/>
                </a:lnTo>
                <a:lnTo>
                  <a:pt x="9381" y="19922"/>
                </a:lnTo>
                <a:lnTo>
                  <a:pt x="9381" y="13540"/>
                </a:lnTo>
                <a:close/>
                <a:moveTo>
                  <a:pt x="14302" y="13540"/>
                </a:moveTo>
                <a:lnTo>
                  <a:pt x="18208" y="13540"/>
                </a:lnTo>
                <a:lnTo>
                  <a:pt x="18208" y="17867"/>
                </a:lnTo>
                <a:lnTo>
                  <a:pt x="14302" y="17867"/>
                </a:lnTo>
                <a:lnTo>
                  <a:pt x="14302" y="13540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73" name="Arbejdsmål"/>
          <p:cNvSpPr txBox="1"/>
          <p:nvPr/>
        </p:nvSpPr>
        <p:spPr>
          <a:xfrm>
            <a:off x="952500" y="3532156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80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Arbejdsmål </a:t>
            </a:r>
          </a:p>
        </p:txBody>
      </p:sp>
      <p:sp>
        <p:nvSpPr>
          <p:cNvPr id="174" name="Punkt 1:"/>
          <p:cNvSpPr txBox="1"/>
          <p:nvPr/>
        </p:nvSpPr>
        <p:spPr>
          <a:xfrm>
            <a:off x="952500" y="5402567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46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Punkt 1: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2000">
        <p:dissolv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Hvor skal vi hen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Hvor skal vi hen?</a:t>
            </a:r>
          </a:p>
        </p:txBody>
      </p:sp>
      <p:sp>
        <p:nvSpPr>
          <p:cNvPr id="177" name="Dårligt"/>
          <p:cNvSpPr/>
          <p:nvPr/>
        </p:nvSpPr>
        <p:spPr>
          <a:xfrm>
            <a:off x="9343635" y="250994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178" name="Dårligt"/>
          <p:cNvSpPr/>
          <p:nvPr/>
        </p:nvSpPr>
        <p:spPr>
          <a:xfrm>
            <a:off x="14429944" y="3833252"/>
            <a:ext cx="2425265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79" name="Godt"/>
          <p:cNvSpPr/>
          <p:nvPr/>
        </p:nvSpPr>
        <p:spPr>
          <a:xfrm>
            <a:off x="3009872" y="2522644"/>
            <a:ext cx="2425266" cy="930109"/>
          </a:xfrm>
          <a:prstGeom prst="rect">
            <a:avLst/>
          </a:prstGeom>
          <a:solidFill>
            <a:schemeClr val="accent3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180" name="Godt"/>
          <p:cNvSpPr/>
          <p:nvPr/>
        </p:nvSpPr>
        <p:spPr>
          <a:xfrm>
            <a:off x="14699943" y="7316893"/>
            <a:ext cx="2425265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81" name="Godt"/>
          <p:cNvSpPr/>
          <p:nvPr/>
        </p:nvSpPr>
        <p:spPr>
          <a:xfrm>
            <a:off x="14933744" y="478090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182" name="Godt"/>
          <p:cNvSpPr/>
          <p:nvPr/>
        </p:nvSpPr>
        <p:spPr>
          <a:xfrm>
            <a:off x="14255720" y="557507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83" name="Godt"/>
          <p:cNvSpPr/>
          <p:nvPr/>
        </p:nvSpPr>
        <p:spPr>
          <a:xfrm>
            <a:off x="13671216" y="572855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184" name="Fint"/>
          <p:cNvSpPr/>
          <p:nvPr/>
        </p:nvSpPr>
        <p:spPr>
          <a:xfrm>
            <a:off x="14429944" y="5275346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85" name="Fint"/>
          <p:cNvSpPr/>
          <p:nvPr/>
        </p:nvSpPr>
        <p:spPr>
          <a:xfrm>
            <a:off x="14429944" y="5575073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86" name="Fint"/>
          <p:cNvSpPr/>
          <p:nvPr/>
        </p:nvSpPr>
        <p:spPr>
          <a:xfrm>
            <a:off x="6176754" y="2509944"/>
            <a:ext cx="2425267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87" name="Fint"/>
          <p:cNvSpPr/>
          <p:nvPr/>
        </p:nvSpPr>
        <p:spPr>
          <a:xfrm>
            <a:off x="14933744" y="5173685"/>
            <a:ext cx="2425266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88" name="Fint"/>
          <p:cNvSpPr/>
          <p:nvPr/>
        </p:nvSpPr>
        <p:spPr>
          <a:xfrm>
            <a:off x="15318389" y="5063039"/>
            <a:ext cx="2425265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189" name="Dårligt"/>
          <p:cNvSpPr/>
          <p:nvPr/>
        </p:nvSpPr>
        <p:spPr>
          <a:xfrm>
            <a:off x="15118529" y="478090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90" name="Dårligt"/>
          <p:cNvSpPr/>
          <p:nvPr/>
        </p:nvSpPr>
        <p:spPr>
          <a:xfrm>
            <a:off x="15866695" y="557507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191" name="Dårligt"/>
          <p:cNvSpPr/>
          <p:nvPr/>
        </p:nvSpPr>
        <p:spPr>
          <a:xfrm>
            <a:off x="14429944" y="6514118"/>
            <a:ext cx="2425265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192" name="Åben bog"/>
          <p:cNvSpPr/>
          <p:nvPr/>
        </p:nvSpPr>
        <p:spPr>
          <a:xfrm>
            <a:off x="-1691280" y="11457864"/>
            <a:ext cx="1013640" cy="9384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974" y="0"/>
                </a:moveTo>
                <a:lnTo>
                  <a:pt x="12381" y="2366"/>
                </a:lnTo>
                <a:lnTo>
                  <a:pt x="12373" y="2368"/>
                </a:lnTo>
                <a:cubicBezTo>
                  <a:pt x="11868" y="2611"/>
                  <a:pt x="11498" y="3043"/>
                  <a:pt x="11272" y="3649"/>
                </a:cubicBezTo>
                <a:cubicBezTo>
                  <a:pt x="11070" y="4192"/>
                  <a:pt x="11055" y="4701"/>
                  <a:pt x="11055" y="4845"/>
                </a:cubicBezTo>
                <a:lnTo>
                  <a:pt x="11055" y="5127"/>
                </a:lnTo>
                <a:lnTo>
                  <a:pt x="20346" y="1249"/>
                </a:lnTo>
                <a:lnTo>
                  <a:pt x="19907" y="1017"/>
                </a:lnTo>
                <a:lnTo>
                  <a:pt x="11770" y="4414"/>
                </a:lnTo>
                <a:cubicBezTo>
                  <a:pt x="12018" y="4052"/>
                  <a:pt x="12419" y="3735"/>
                  <a:pt x="12972" y="3468"/>
                </a:cubicBezTo>
                <a:lnTo>
                  <a:pt x="19369" y="735"/>
                </a:lnTo>
                <a:lnTo>
                  <a:pt x="18934" y="505"/>
                </a:lnTo>
                <a:lnTo>
                  <a:pt x="12837" y="3109"/>
                </a:lnTo>
                <a:lnTo>
                  <a:pt x="12830" y="3113"/>
                </a:lnTo>
                <a:cubicBezTo>
                  <a:pt x="12227" y="3403"/>
                  <a:pt x="11780" y="3756"/>
                  <a:pt x="11494" y="4167"/>
                </a:cubicBezTo>
                <a:cubicBezTo>
                  <a:pt x="11607" y="3668"/>
                  <a:pt x="11876" y="3033"/>
                  <a:pt x="12514" y="2723"/>
                </a:cubicBezTo>
                <a:lnTo>
                  <a:pt x="18411" y="230"/>
                </a:lnTo>
                <a:lnTo>
                  <a:pt x="17974" y="0"/>
                </a:lnTo>
                <a:close/>
                <a:moveTo>
                  <a:pt x="3633" y="2"/>
                </a:moveTo>
                <a:lnTo>
                  <a:pt x="3194" y="231"/>
                </a:lnTo>
                <a:lnTo>
                  <a:pt x="9084" y="2723"/>
                </a:lnTo>
                <a:cubicBezTo>
                  <a:pt x="9723" y="3033"/>
                  <a:pt x="9992" y="3668"/>
                  <a:pt x="10105" y="4167"/>
                </a:cubicBezTo>
                <a:cubicBezTo>
                  <a:pt x="9819" y="3756"/>
                  <a:pt x="9371" y="3403"/>
                  <a:pt x="8768" y="3113"/>
                </a:cubicBezTo>
                <a:lnTo>
                  <a:pt x="2670" y="507"/>
                </a:lnTo>
                <a:lnTo>
                  <a:pt x="2233" y="736"/>
                </a:lnTo>
                <a:lnTo>
                  <a:pt x="8627" y="3468"/>
                </a:lnTo>
                <a:cubicBezTo>
                  <a:pt x="9179" y="3735"/>
                  <a:pt x="9581" y="4051"/>
                  <a:pt x="9828" y="4414"/>
                </a:cubicBezTo>
                <a:lnTo>
                  <a:pt x="1694" y="1019"/>
                </a:lnTo>
                <a:lnTo>
                  <a:pt x="1254" y="1250"/>
                </a:lnTo>
                <a:lnTo>
                  <a:pt x="10544" y="5127"/>
                </a:lnTo>
                <a:lnTo>
                  <a:pt x="10544" y="4845"/>
                </a:lnTo>
                <a:cubicBezTo>
                  <a:pt x="10544" y="4701"/>
                  <a:pt x="10528" y="4192"/>
                  <a:pt x="10326" y="3649"/>
                </a:cubicBezTo>
                <a:cubicBezTo>
                  <a:pt x="10100" y="3043"/>
                  <a:pt x="9730" y="2611"/>
                  <a:pt x="9226" y="2368"/>
                </a:cubicBezTo>
                <a:lnTo>
                  <a:pt x="3633" y="2"/>
                </a:lnTo>
                <a:close/>
                <a:moveTo>
                  <a:pt x="0" y="1735"/>
                </a:moveTo>
                <a:lnTo>
                  <a:pt x="0" y="17289"/>
                </a:lnTo>
                <a:lnTo>
                  <a:pt x="8756" y="20993"/>
                </a:lnTo>
                <a:lnTo>
                  <a:pt x="8756" y="5441"/>
                </a:lnTo>
                <a:lnTo>
                  <a:pt x="0" y="1735"/>
                </a:lnTo>
                <a:close/>
                <a:moveTo>
                  <a:pt x="21600" y="1735"/>
                </a:moveTo>
                <a:lnTo>
                  <a:pt x="12844" y="5441"/>
                </a:lnTo>
                <a:lnTo>
                  <a:pt x="12844" y="20993"/>
                </a:lnTo>
                <a:lnTo>
                  <a:pt x="21600" y="17289"/>
                </a:lnTo>
                <a:lnTo>
                  <a:pt x="21600" y="1735"/>
                </a:lnTo>
                <a:close/>
                <a:moveTo>
                  <a:pt x="9325" y="5827"/>
                </a:moveTo>
                <a:lnTo>
                  <a:pt x="9325" y="21600"/>
                </a:lnTo>
                <a:lnTo>
                  <a:pt x="12275" y="21600"/>
                </a:lnTo>
                <a:lnTo>
                  <a:pt x="12275" y="5827"/>
                </a:lnTo>
                <a:lnTo>
                  <a:pt x="9325" y="5827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93" name="Lommeregner"/>
          <p:cNvSpPr/>
          <p:nvPr/>
        </p:nvSpPr>
        <p:spPr>
          <a:xfrm>
            <a:off x="1354227" y="2459198"/>
            <a:ext cx="746755" cy="105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22" y="0"/>
                </a:moveTo>
                <a:cubicBezTo>
                  <a:pt x="683" y="0"/>
                  <a:pt x="0" y="482"/>
                  <a:pt x="0" y="1075"/>
                </a:cubicBezTo>
                <a:lnTo>
                  <a:pt x="0" y="20525"/>
                </a:lnTo>
                <a:cubicBezTo>
                  <a:pt x="0" y="21118"/>
                  <a:pt x="683" y="21600"/>
                  <a:pt x="1522" y="21600"/>
                </a:cubicBezTo>
                <a:lnTo>
                  <a:pt x="20078" y="21600"/>
                </a:lnTo>
                <a:cubicBezTo>
                  <a:pt x="20917" y="21600"/>
                  <a:pt x="21600" y="21118"/>
                  <a:pt x="21600" y="20525"/>
                </a:cubicBezTo>
                <a:lnTo>
                  <a:pt x="21600" y="1075"/>
                </a:lnTo>
                <a:cubicBezTo>
                  <a:pt x="21600" y="482"/>
                  <a:pt x="20917" y="0"/>
                  <a:pt x="20078" y="0"/>
                </a:cubicBezTo>
                <a:lnTo>
                  <a:pt x="1522" y="0"/>
                </a:lnTo>
                <a:close/>
                <a:moveTo>
                  <a:pt x="2776" y="1696"/>
                </a:moveTo>
                <a:lnTo>
                  <a:pt x="18643" y="1696"/>
                </a:lnTo>
                <a:cubicBezTo>
                  <a:pt x="18928" y="1696"/>
                  <a:pt x="19159" y="1859"/>
                  <a:pt x="19159" y="2060"/>
                </a:cubicBezTo>
                <a:lnTo>
                  <a:pt x="19159" y="4980"/>
                </a:lnTo>
                <a:cubicBezTo>
                  <a:pt x="19159" y="5181"/>
                  <a:pt x="18928" y="5344"/>
                  <a:pt x="18643" y="5344"/>
                </a:cubicBezTo>
                <a:lnTo>
                  <a:pt x="2776" y="5344"/>
                </a:lnTo>
                <a:cubicBezTo>
                  <a:pt x="2490" y="5344"/>
                  <a:pt x="2260" y="5181"/>
                  <a:pt x="2260" y="4980"/>
                </a:cubicBezTo>
                <a:lnTo>
                  <a:pt x="2260" y="2060"/>
                </a:lnTo>
                <a:cubicBezTo>
                  <a:pt x="2260" y="1859"/>
                  <a:pt x="2490" y="1696"/>
                  <a:pt x="2776" y="1696"/>
                </a:cubicBezTo>
                <a:close/>
                <a:moveTo>
                  <a:pt x="18134" y="6613"/>
                </a:moveTo>
                <a:cubicBezTo>
                  <a:pt x="18326" y="6613"/>
                  <a:pt x="18483" y="6723"/>
                  <a:pt x="18483" y="6858"/>
                </a:cubicBezTo>
                <a:cubicBezTo>
                  <a:pt x="18483" y="6993"/>
                  <a:pt x="18326" y="7104"/>
                  <a:pt x="18134" y="7104"/>
                </a:cubicBezTo>
                <a:cubicBezTo>
                  <a:pt x="17942" y="7104"/>
                  <a:pt x="17788" y="6993"/>
                  <a:pt x="17788" y="6858"/>
                </a:cubicBezTo>
                <a:cubicBezTo>
                  <a:pt x="17788" y="6723"/>
                  <a:pt x="17942" y="6613"/>
                  <a:pt x="18134" y="6613"/>
                </a:cubicBezTo>
                <a:close/>
                <a:moveTo>
                  <a:pt x="2804" y="6672"/>
                </a:moveTo>
                <a:lnTo>
                  <a:pt x="5038" y="6672"/>
                </a:lnTo>
                <a:cubicBezTo>
                  <a:pt x="5339" y="6672"/>
                  <a:pt x="5582" y="6846"/>
                  <a:pt x="5582" y="7059"/>
                </a:cubicBezTo>
                <a:lnTo>
                  <a:pt x="5582" y="8071"/>
                </a:lnTo>
                <a:cubicBezTo>
                  <a:pt x="5582" y="8284"/>
                  <a:pt x="5339" y="8458"/>
                  <a:pt x="5038" y="8458"/>
                </a:cubicBezTo>
                <a:lnTo>
                  <a:pt x="2804" y="8458"/>
                </a:lnTo>
                <a:cubicBezTo>
                  <a:pt x="2503" y="8458"/>
                  <a:pt x="2260" y="8284"/>
                  <a:pt x="2260" y="8071"/>
                </a:cubicBezTo>
                <a:lnTo>
                  <a:pt x="2260" y="7059"/>
                </a:lnTo>
                <a:cubicBezTo>
                  <a:pt x="2260" y="6846"/>
                  <a:pt x="2503" y="6672"/>
                  <a:pt x="2804" y="6672"/>
                </a:cubicBezTo>
                <a:close/>
                <a:moveTo>
                  <a:pt x="7701" y="6672"/>
                </a:moveTo>
                <a:lnTo>
                  <a:pt x="9968" y="6672"/>
                </a:lnTo>
                <a:cubicBezTo>
                  <a:pt x="10269" y="6672"/>
                  <a:pt x="10512" y="6846"/>
                  <a:pt x="10512" y="7059"/>
                </a:cubicBezTo>
                <a:lnTo>
                  <a:pt x="10512" y="8071"/>
                </a:lnTo>
                <a:cubicBezTo>
                  <a:pt x="10512" y="8284"/>
                  <a:pt x="10269" y="8458"/>
                  <a:pt x="9968" y="8458"/>
                </a:cubicBezTo>
                <a:lnTo>
                  <a:pt x="7701" y="8458"/>
                </a:lnTo>
                <a:cubicBezTo>
                  <a:pt x="7400" y="8458"/>
                  <a:pt x="7154" y="8284"/>
                  <a:pt x="7154" y="8071"/>
                </a:cubicBezTo>
                <a:lnTo>
                  <a:pt x="7154" y="7059"/>
                </a:lnTo>
                <a:cubicBezTo>
                  <a:pt x="7154" y="6846"/>
                  <a:pt x="7399" y="6672"/>
                  <a:pt x="7701" y="6672"/>
                </a:cubicBezTo>
                <a:close/>
                <a:moveTo>
                  <a:pt x="12628" y="6672"/>
                </a:moveTo>
                <a:lnTo>
                  <a:pt x="14895" y="6672"/>
                </a:lnTo>
                <a:cubicBezTo>
                  <a:pt x="15196" y="6672"/>
                  <a:pt x="15440" y="6846"/>
                  <a:pt x="15440" y="7059"/>
                </a:cubicBezTo>
                <a:lnTo>
                  <a:pt x="15440" y="8071"/>
                </a:lnTo>
                <a:cubicBezTo>
                  <a:pt x="15440" y="8284"/>
                  <a:pt x="15196" y="8458"/>
                  <a:pt x="14895" y="8458"/>
                </a:cubicBezTo>
                <a:lnTo>
                  <a:pt x="12628" y="8458"/>
                </a:lnTo>
                <a:cubicBezTo>
                  <a:pt x="12327" y="8458"/>
                  <a:pt x="12084" y="8284"/>
                  <a:pt x="12084" y="8071"/>
                </a:cubicBezTo>
                <a:lnTo>
                  <a:pt x="12084" y="7059"/>
                </a:lnTo>
                <a:cubicBezTo>
                  <a:pt x="12084" y="6846"/>
                  <a:pt x="12327" y="6672"/>
                  <a:pt x="12628" y="6672"/>
                </a:cubicBezTo>
                <a:close/>
                <a:moveTo>
                  <a:pt x="16980" y="7293"/>
                </a:moveTo>
                <a:lnTo>
                  <a:pt x="19288" y="7293"/>
                </a:lnTo>
                <a:lnTo>
                  <a:pt x="19288" y="7685"/>
                </a:lnTo>
                <a:lnTo>
                  <a:pt x="16980" y="7685"/>
                </a:lnTo>
                <a:lnTo>
                  <a:pt x="16980" y="7293"/>
                </a:lnTo>
                <a:close/>
                <a:moveTo>
                  <a:pt x="18134" y="7864"/>
                </a:moveTo>
                <a:cubicBezTo>
                  <a:pt x="18326" y="7864"/>
                  <a:pt x="18483" y="7973"/>
                  <a:pt x="18483" y="8108"/>
                </a:cubicBezTo>
                <a:cubicBezTo>
                  <a:pt x="18483" y="8244"/>
                  <a:pt x="18326" y="8353"/>
                  <a:pt x="18134" y="8353"/>
                </a:cubicBezTo>
                <a:cubicBezTo>
                  <a:pt x="17942" y="8353"/>
                  <a:pt x="17788" y="8244"/>
                  <a:pt x="17788" y="8108"/>
                </a:cubicBezTo>
                <a:cubicBezTo>
                  <a:pt x="17788" y="7973"/>
                  <a:pt x="17942" y="7864"/>
                  <a:pt x="18134" y="7864"/>
                </a:cubicBezTo>
                <a:close/>
                <a:moveTo>
                  <a:pt x="2804" y="9580"/>
                </a:moveTo>
                <a:lnTo>
                  <a:pt x="5038" y="9580"/>
                </a:lnTo>
                <a:cubicBezTo>
                  <a:pt x="5339" y="9580"/>
                  <a:pt x="5582" y="9752"/>
                  <a:pt x="5582" y="9965"/>
                </a:cubicBezTo>
                <a:lnTo>
                  <a:pt x="5582" y="10979"/>
                </a:lnTo>
                <a:cubicBezTo>
                  <a:pt x="5582" y="11192"/>
                  <a:pt x="5339" y="11364"/>
                  <a:pt x="5038" y="11364"/>
                </a:cubicBezTo>
                <a:lnTo>
                  <a:pt x="2804" y="11364"/>
                </a:lnTo>
                <a:cubicBezTo>
                  <a:pt x="2503" y="11364"/>
                  <a:pt x="2260" y="11192"/>
                  <a:pt x="2260" y="10979"/>
                </a:cubicBezTo>
                <a:lnTo>
                  <a:pt x="2260" y="9965"/>
                </a:lnTo>
                <a:cubicBezTo>
                  <a:pt x="2260" y="9752"/>
                  <a:pt x="2503" y="9580"/>
                  <a:pt x="2804" y="9580"/>
                </a:cubicBezTo>
                <a:close/>
                <a:moveTo>
                  <a:pt x="7701" y="9580"/>
                </a:moveTo>
                <a:lnTo>
                  <a:pt x="9968" y="9580"/>
                </a:lnTo>
                <a:cubicBezTo>
                  <a:pt x="10269" y="9580"/>
                  <a:pt x="10512" y="9752"/>
                  <a:pt x="10512" y="9965"/>
                </a:cubicBezTo>
                <a:lnTo>
                  <a:pt x="10512" y="10979"/>
                </a:lnTo>
                <a:cubicBezTo>
                  <a:pt x="10512" y="11192"/>
                  <a:pt x="10269" y="11364"/>
                  <a:pt x="9968" y="11364"/>
                </a:cubicBezTo>
                <a:lnTo>
                  <a:pt x="7701" y="11364"/>
                </a:lnTo>
                <a:cubicBezTo>
                  <a:pt x="7400" y="11364"/>
                  <a:pt x="7154" y="11192"/>
                  <a:pt x="7154" y="10979"/>
                </a:cubicBezTo>
                <a:lnTo>
                  <a:pt x="7154" y="9965"/>
                </a:lnTo>
                <a:cubicBezTo>
                  <a:pt x="7154" y="9752"/>
                  <a:pt x="7399" y="9580"/>
                  <a:pt x="7701" y="9580"/>
                </a:cubicBezTo>
                <a:close/>
                <a:moveTo>
                  <a:pt x="12628" y="9580"/>
                </a:moveTo>
                <a:lnTo>
                  <a:pt x="14895" y="9580"/>
                </a:lnTo>
                <a:cubicBezTo>
                  <a:pt x="15196" y="9580"/>
                  <a:pt x="15440" y="9752"/>
                  <a:pt x="15440" y="9965"/>
                </a:cubicBezTo>
                <a:lnTo>
                  <a:pt x="15440" y="10979"/>
                </a:lnTo>
                <a:cubicBezTo>
                  <a:pt x="15440" y="11192"/>
                  <a:pt x="15196" y="11364"/>
                  <a:pt x="14895" y="11364"/>
                </a:cubicBezTo>
                <a:lnTo>
                  <a:pt x="12628" y="11364"/>
                </a:lnTo>
                <a:cubicBezTo>
                  <a:pt x="12327" y="11364"/>
                  <a:pt x="12084" y="11192"/>
                  <a:pt x="12084" y="10979"/>
                </a:cubicBezTo>
                <a:lnTo>
                  <a:pt x="12084" y="9965"/>
                </a:lnTo>
                <a:cubicBezTo>
                  <a:pt x="12084" y="9752"/>
                  <a:pt x="12327" y="9580"/>
                  <a:pt x="12628" y="9580"/>
                </a:cubicBezTo>
                <a:close/>
                <a:moveTo>
                  <a:pt x="17518" y="9755"/>
                </a:moveTo>
                <a:lnTo>
                  <a:pt x="18134" y="10192"/>
                </a:lnTo>
                <a:lnTo>
                  <a:pt x="18753" y="9755"/>
                </a:lnTo>
                <a:lnTo>
                  <a:pt x="19147" y="10034"/>
                </a:lnTo>
                <a:lnTo>
                  <a:pt x="18528" y="10469"/>
                </a:lnTo>
                <a:lnTo>
                  <a:pt x="19149" y="10908"/>
                </a:lnTo>
                <a:lnTo>
                  <a:pt x="18753" y="11188"/>
                </a:lnTo>
                <a:lnTo>
                  <a:pt x="18132" y="10749"/>
                </a:lnTo>
                <a:lnTo>
                  <a:pt x="17515" y="11186"/>
                </a:lnTo>
                <a:lnTo>
                  <a:pt x="17121" y="10908"/>
                </a:lnTo>
                <a:lnTo>
                  <a:pt x="17740" y="10473"/>
                </a:lnTo>
                <a:lnTo>
                  <a:pt x="17121" y="10036"/>
                </a:lnTo>
                <a:lnTo>
                  <a:pt x="17518" y="9755"/>
                </a:lnTo>
                <a:close/>
                <a:moveTo>
                  <a:pt x="2804" y="12435"/>
                </a:moveTo>
                <a:lnTo>
                  <a:pt x="5038" y="12435"/>
                </a:lnTo>
                <a:cubicBezTo>
                  <a:pt x="5339" y="12435"/>
                  <a:pt x="5582" y="12607"/>
                  <a:pt x="5582" y="12820"/>
                </a:cubicBezTo>
                <a:lnTo>
                  <a:pt x="5582" y="13834"/>
                </a:lnTo>
                <a:cubicBezTo>
                  <a:pt x="5582" y="14047"/>
                  <a:pt x="5339" y="14219"/>
                  <a:pt x="5038" y="14219"/>
                </a:cubicBezTo>
                <a:lnTo>
                  <a:pt x="2804" y="14219"/>
                </a:lnTo>
                <a:cubicBezTo>
                  <a:pt x="2503" y="14219"/>
                  <a:pt x="2260" y="14047"/>
                  <a:pt x="2260" y="13834"/>
                </a:cubicBezTo>
                <a:lnTo>
                  <a:pt x="2260" y="12820"/>
                </a:lnTo>
                <a:cubicBezTo>
                  <a:pt x="2260" y="12607"/>
                  <a:pt x="2503" y="12435"/>
                  <a:pt x="2804" y="12435"/>
                </a:cubicBezTo>
                <a:close/>
                <a:moveTo>
                  <a:pt x="7701" y="12435"/>
                </a:moveTo>
                <a:lnTo>
                  <a:pt x="9968" y="12435"/>
                </a:lnTo>
                <a:cubicBezTo>
                  <a:pt x="10269" y="12435"/>
                  <a:pt x="10512" y="12607"/>
                  <a:pt x="10512" y="12820"/>
                </a:cubicBezTo>
                <a:lnTo>
                  <a:pt x="10512" y="13834"/>
                </a:lnTo>
                <a:cubicBezTo>
                  <a:pt x="10512" y="14047"/>
                  <a:pt x="10269" y="14219"/>
                  <a:pt x="9968" y="14219"/>
                </a:cubicBezTo>
                <a:lnTo>
                  <a:pt x="7701" y="14219"/>
                </a:lnTo>
                <a:cubicBezTo>
                  <a:pt x="7400" y="14219"/>
                  <a:pt x="7154" y="14047"/>
                  <a:pt x="7154" y="13834"/>
                </a:cubicBezTo>
                <a:lnTo>
                  <a:pt x="7154" y="12820"/>
                </a:lnTo>
                <a:cubicBezTo>
                  <a:pt x="7154" y="12607"/>
                  <a:pt x="7399" y="12435"/>
                  <a:pt x="7701" y="12435"/>
                </a:cubicBezTo>
                <a:close/>
                <a:moveTo>
                  <a:pt x="12628" y="12435"/>
                </a:moveTo>
                <a:lnTo>
                  <a:pt x="14895" y="12435"/>
                </a:lnTo>
                <a:cubicBezTo>
                  <a:pt x="15196" y="12435"/>
                  <a:pt x="15440" y="12607"/>
                  <a:pt x="15440" y="12820"/>
                </a:cubicBezTo>
                <a:lnTo>
                  <a:pt x="15440" y="13834"/>
                </a:lnTo>
                <a:cubicBezTo>
                  <a:pt x="15440" y="14047"/>
                  <a:pt x="15196" y="14219"/>
                  <a:pt x="14895" y="14219"/>
                </a:cubicBezTo>
                <a:lnTo>
                  <a:pt x="12628" y="14219"/>
                </a:lnTo>
                <a:cubicBezTo>
                  <a:pt x="12327" y="14219"/>
                  <a:pt x="12084" y="14047"/>
                  <a:pt x="12084" y="13834"/>
                </a:cubicBezTo>
                <a:lnTo>
                  <a:pt x="12084" y="12820"/>
                </a:lnTo>
                <a:cubicBezTo>
                  <a:pt x="12084" y="12607"/>
                  <a:pt x="12327" y="12435"/>
                  <a:pt x="12628" y="12435"/>
                </a:cubicBezTo>
                <a:close/>
                <a:moveTo>
                  <a:pt x="16980" y="13130"/>
                </a:moveTo>
                <a:lnTo>
                  <a:pt x="19288" y="13130"/>
                </a:lnTo>
                <a:lnTo>
                  <a:pt x="19288" y="13524"/>
                </a:lnTo>
                <a:lnTo>
                  <a:pt x="16980" y="13524"/>
                </a:lnTo>
                <a:lnTo>
                  <a:pt x="16980" y="13130"/>
                </a:lnTo>
                <a:close/>
                <a:moveTo>
                  <a:pt x="2804" y="15290"/>
                </a:moveTo>
                <a:lnTo>
                  <a:pt x="5038" y="15290"/>
                </a:lnTo>
                <a:cubicBezTo>
                  <a:pt x="5339" y="15290"/>
                  <a:pt x="5582" y="15462"/>
                  <a:pt x="5582" y="15675"/>
                </a:cubicBezTo>
                <a:lnTo>
                  <a:pt x="5582" y="16689"/>
                </a:lnTo>
                <a:cubicBezTo>
                  <a:pt x="5582" y="16902"/>
                  <a:pt x="5339" y="17074"/>
                  <a:pt x="5038" y="17074"/>
                </a:cubicBezTo>
                <a:lnTo>
                  <a:pt x="2804" y="17074"/>
                </a:lnTo>
                <a:cubicBezTo>
                  <a:pt x="2503" y="17074"/>
                  <a:pt x="2260" y="16902"/>
                  <a:pt x="2260" y="16689"/>
                </a:cubicBezTo>
                <a:lnTo>
                  <a:pt x="2260" y="15675"/>
                </a:lnTo>
                <a:cubicBezTo>
                  <a:pt x="2260" y="15462"/>
                  <a:pt x="2503" y="15290"/>
                  <a:pt x="2804" y="15290"/>
                </a:cubicBezTo>
                <a:close/>
                <a:moveTo>
                  <a:pt x="7701" y="15290"/>
                </a:moveTo>
                <a:lnTo>
                  <a:pt x="9968" y="15290"/>
                </a:lnTo>
                <a:cubicBezTo>
                  <a:pt x="10269" y="15290"/>
                  <a:pt x="10512" y="15462"/>
                  <a:pt x="10512" y="15675"/>
                </a:cubicBezTo>
                <a:lnTo>
                  <a:pt x="10512" y="16689"/>
                </a:lnTo>
                <a:cubicBezTo>
                  <a:pt x="10512" y="16902"/>
                  <a:pt x="10269" y="17074"/>
                  <a:pt x="9968" y="17074"/>
                </a:cubicBezTo>
                <a:lnTo>
                  <a:pt x="7701" y="17074"/>
                </a:lnTo>
                <a:cubicBezTo>
                  <a:pt x="7400" y="17074"/>
                  <a:pt x="7154" y="16902"/>
                  <a:pt x="7154" y="16689"/>
                </a:cubicBezTo>
                <a:lnTo>
                  <a:pt x="7154" y="15675"/>
                </a:lnTo>
                <a:cubicBezTo>
                  <a:pt x="7154" y="15462"/>
                  <a:pt x="7399" y="15290"/>
                  <a:pt x="7701" y="15290"/>
                </a:cubicBezTo>
                <a:close/>
                <a:moveTo>
                  <a:pt x="12628" y="15290"/>
                </a:moveTo>
                <a:lnTo>
                  <a:pt x="14895" y="15290"/>
                </a:lnTo>
                <a:cubicBezTo>
                  <a:pt x="15196" y="15290"/>
                  <a:pt x="15440" y="15462"/>
                  <a:pt x="15440" y="15675"/>
                </a:cubicBezTo>
                <a:lnTo>
                  <a:pt x="15440" y="16689"/>
                </a:lnTo>
                <a:cubicBezTo>
                  <a:pt x="15440" y="16902"/>
                  <a:pt x="15196" y="17074"/>
                  <a:pt x="14895" y="17074"/>
                </a:cubicBezTo>
                <a:lnTo>
                  <a:pt x="12628" y="17074"/>
                </a:lnTo>
                <a:cubicBezTo>
                  <a:pt x="12327" y="17074"/>
                  <a:pt x="12084" y="16902"/>
                  <a:pt x="12084" y="16689"/>
                </a:cubicBezTo>
                <a:lnTo>
                  <a:pt x="12084" y="15675"/>
                </a:lnTo>
                <a:cubicBezTo>
                  <a:pt x="12084" y="15462"/>
                  <a:pt x="12327" y="15290"/>
                  <a:pt x="12628" y="15290"/>
                </a:cubicBezTo>
                <a:close/>
                <a:moveTo>
                  <a:pt x="17855" y="15368"/>
                </a:moveTo>
                <a:lnTo>
                  <a:pt x="18416" y="15368"/>
                </a:lnTo>
                <a:lnTo>
                  <a:pt x="18416" y="15984"/>
                </a:lnTo>
                <a:lnTo>
                  <a:pt x="19288" y="15984"/>
                </a:lnTo>
                <a:lnTo>
                  <a:pt x="19288" y="16377"/>
                </a:lnTo>
                <a:lnTo>
                  <a:pt x="18416" y="16377"/>
                </a:lnTo>
                <a:lnTo>
                  <a:pt x="18416" y="16998"/>
                </a:lnTo>
                <a:lnTo>
                  <a:pt x="17855" y="16998"/>
                </a:lnTo>
                <a:lnTo>
                  <a:pt x="17855" y="16377"/>
                </a:lnTo>
                <a:lnTo>
                  <a:pt x="16980" y="16377"/>
                </a:lnTo>
                <a:lnTo>
                  <a:pt x="16980" y="15984"/>
                </a:lnTo>
                <a:lnTo>
                  <a:pt x="17855" y="15984"/>
                </a:lnTo>
                <a:lnTo>
                  <a:pt x="17855" y="15368"/>
                </a:lnTo>
                <a:close/>
                <a:moveTo>
                  <a:pt x="2804" y="18146"/>
                </a:moveTo>
                <a:lnTo>
                  <a:pt x="9968" y="18146"/>
                </a:lnTo>
                <a:cubicBezTo>
                  <a:pt x="10269" y="18146"/>
                  <a:pt x="10512" y="18319"/>
                  <a:pt x="10512" y="18532"/>
                </a:cubicBezTo>
                <a:lnTo>
                  <a:pt x="10512" y="19545"/>
                </a:lnTo>
                <a:cubicBezTo>
                  <a:pt x="10512" y="19757"/>
                  <a:pt x="10269" y="19931"/>
                  <a:pt x="9968" y="19931"/>
                </a:cubicBezTo>
                <a:lnTo>
                  <a:pt x="2804" y="19931"/>
                </a:lnTo>
                <a:cubicBezTo>
                  <a:pt x="2503" y="19931"/>
                  <a:pt x="2260" y="19757"/>
                  <a:pt x="2260" y="19545"/>
                </a:cubicBezTo>
                <a:lnTo>
                  <a:pt x="2260" y="18532"/>
                </a:lnTo>
                <a:cubicBezTo>
                  <a:pt x="2260" y="18319"/>
                  <a:pt x="2503" y="18146"/>
                  <a:pt x="2804" y="18146"/>
                </a:cubicBezTo>
                <a:close/>
                <a:moveTo>
                  <a:pt x="12628" y="18146"/>
                </a:moveTo>
                <a:lnTo>
                  <a:pt x="14895" y="18146"/>
                </a:lnTo>
                <a:cubicBezTo>
                  <a:pt x="15196" y="18146"/>
                  <a:pt x="15440" y="18319"/>
                  <a:pt x="15440" y="18532"/>
                </a:cubicBezTo>
                <a:lnTo>
                  <a:pt x="15440" y="19545"/>
                </a:lnTo>
                <a:cubicBezTo>
                  <a:pt x="15440" y="19757"/>
                  <a:pt x="15196" y="19931"/>
                  <a:pt x="14895" y="19931"/>
                </a:cubicBezTo>
                <a:lnTo>
                  <a:pt x="12628" y="19931"/>
                </a:lnTo>
                <a:cubicBezTo>
                  <a:pt x="12327" y="19931"/>
                  <a:pt x="12084" y="19757"/>
                  <a:pt x="12084" y="19545"/>
                </a:cubicBezTo>
                <a:lnTo>
                  <a:pt x="12084" y="18532"/>
                </a:lnTo>
                <a:cubicBezTo>
                  <a:pt x="12084" y="18319"/>
                  <a:pt x="12327" y="18146"/>
                  <a:pt x="12628" y="18146"/>
                </a:cubicBezTo>
                <a:close/>
                <a:moveTo>
                  <a:pt x="16980" y="18519"/>
                </a:moveTo>
                <a:lnTo>
                  <a:pt x="19288" y="18519"/>
                </a:lnTo>
                <a:lnTo>
                  <a:pt x="19288" y="18910"/>
                </a:lnTo>
                <a:lnTo>
                  <a:pt x="16980" y="18910"/>
                </a:lnTo>
                <a:lnTo>
                  <a:pt x="16980" y="18519"/>
                </a:lnTo>
                <a:close/>
                <a:moveTo>
                  <a:pt x="16980" y="19165"/>
                </a:moveTo>
                <a:lnTo>
                  <a:pt x="19288" y="19165"/>
                </a:lnTo>
                <a:lnTo>
                  <a:pt x="19288" y="19558"/>
                </a:lnTo>
                <a:lnTo>
                  <a:pt x="16980" y="19558"/>
                </a:lnTo>
                <a:lnTo>
                  <a:pt x="16980" y="19165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94" name="Hånd"/>
          <p:cNvSpPr/>
          <p:nvPr/>
        </p:nvSpPr>
        <p:spPr>
          <a:xfrm>
            <a:off x="5331324" y="11445776"/>
            <a:ext cx="669194" cy="9626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54" h="21598" fill="norm" stroke="1" extrusionOk="0">
                <a:moveTo>
                  <a:pt x="9241" y="0"/>
                </a:moveTo>
                <a:cubicBezTo>
                  <a:pt x="8623" y="3"/>
                  <a:pt x="8010" y="322"/>
                  <a:pt x="8004" y="946"/>
                </a:cubicBezTo>
                <a:cubicBezTo>
                  <a:pt x="7999" y="1470"/>
                  <a:pt x="7929" y="8910"/>
                  <a:pt x="7929" y="8910"/>
                </a:cubicBezTo>
                <a:cubicBezTo>
                  <a:pt x="7929" y="8910"/>
                  <a:pt x="7499" y="8974"/>
                  <a:pt x="7399" y="8974"/>
                </a:cubicBezTo>
                <a:cubicBezTo>
                  <a:pt x="7399" y="8974"/>
                  <a:pt x="5801" y="2575"/>
                  <a:pt x="5675" y="1884"/>
                </a:cubicBezTo>
                <a:cubicBezTo>
                  <a:pt x="5460" y="700"/>
                  <a:pt x="3262" y="854"/>
                  <a:pt x="3420" y="2122"/>
                </a:cubicBezTo>
                <a:cubicBezTo>
                  <a:pt x="3487" y="2667"/>
                  <a:pt x="4637" y="9621"/>
                  <a:pt x="4637" y="9621"/>
                </a:cubicBezTo>
                <a:lnTo>
                  <a:pt x="4100" y="9812"/>
                </a:lnTo>
                <a:cubicBezTo>
                  <a:pt x="4100" y="9812"/>
                  <a:pt x="2546" y="6213"/>
                  <a:pt x="2124" y="5128"/>
                </a:cubicBezTo>
                <a:cubicBezTo>
                  <a:pt x="1683" y="3995"/>
                  <a:pt x="-325" y="4416"/>
                  <a:pt x="45" y="5576"/>
                </a:cubicBezTo>
                <a:cubicBezTo>
                  <a:pt x="204" y="6073"/>
                  <a:pt x="930" y="9056"/>
                  <a:pt x="1691" y="11289"/>
                </a:cubicBezTo>
                <a:cubicBezTo>
                  <a:pt x="1612" y="16115"/>
                  <a:pt x="3291" y="17160"/>
                  <a:pt x="3675" y="19027"/>
                </a:cubicBezTo>
                <a:cubicBezTo>
                  <a:pt x="3899" y="20117"/>
                  <a:pt x="3791" y="21598"/>
                  <a:pt x="3791" y="21598"/>
                </a:cubicBezTo>
                <a:lnTo>
                  <a:pt x="13296" y="21598"/>
                </a:lnTo>
                <a:cubicBezTo>
                  <a:pt x="13296" y="18355"/>
                  <a:pt x="17266" y="16479"/>
                  <a:pt x="18181" y="15015"/>
                </a:cubicBezTo>
                <a:cubicBezTo>
                  <a:pt x="18213" y="14964"/>
                  <a:pt x="19620" y="12585"/>
                  <a:pt x="20198" y="11608"/>
                </a:cubicBezTo>
                <a:cubicBezTo>
                  <a:pt x="20356" y="11341"/>
                  <a:pt x="20444" y="11057"/>
                  <a:pt x="20458" y="10768"/>
                </a:cubicBezTo>
                <a:cubicBezTo>
                  <a:pt x="20485" y="10213"/>
                  <a:pt x="20558" y="9282"/>
                  <a:pt x="20735" y="9028"/>
                </a:cubicBezTo>
                <a:cubicBezTo>
                  <a:pt x="21275" y="8248"/>
                  <a:pt x="21229" y="7659"/>
                  <a:pt x="19813" y="7927"/>
                </a:cubicBezTo>
                <a:cubicBezTo>
                  <a:pt x="18121" y="8247"/>
                  <a:pt x="17427" y="10409"/>
                  <a:pt x="17427" y="10409"/>
                </a:cubicBezTo>
                <a:lnTo>
                  <a:pt x="16041" y="12125"/>
                </a:lnTo>
                <a:lnTo>
                  <a:pt x="15280" y="12313"/>
                </a:lnTo>
                <a:lnTo>
                  <a:pt x="14521" y="9417"/>
                </a:lnTo>
                <a:cubicBezTo>
                  <a:pt x="14521" y="9417"/>
                  <a:pt x="14899" y="2984"/>
                  <a:pt x="15008" y="1961"/>
                </a:cubicBezTo>
                <a:cubicBezTo>
                  <a:pt x="15120" y="912"/>
                  <a:pt x="13017" y="708"/>
                  <a:pt x="12778" y="1791"/>
                </a:cubicBezTo>
                <a:cubicBezTo>
                  <a:pt x="12639" y="2422"/>
                  <a:pt x="11563" y="7848"/>
                  <a:pt x="11333" y="8824"/>
                </a:cubicBezTo>
                <a:lnTo>
                  <a:pt x="10797" y="8800"/>
                </a:lnTo>
                <a:cubicBezTo>
                  <a:pt x="10797" y="8800"/>
                  <a:pt x="10538" y="1503"/>
                  <a:pt x="10513" y="956"/>
                </a:cubicBezTo>
                <a:cubicBezTo>
                  <a:pt x="10483" y="313"/>
                  <a:pt x="9859" y="-2"/>
                  <a:pt x="9241" y="0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95" name="Legende barn"/>
          <p:cNvSpPr/>
          <p:nvPr/>
        </p:nvSpPr>
        <p:spPr>
          <a:xfrm>
            <a:off x="8963195" y="11345957"/>
            <a:ext cx="749721" cy="1017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6" h="21580" fill="norm" stroke="1" extrusionOk="0">
                <a:moveTo>
                  <a:pt x="12654" y="1"/>
                </a:moveTo>
                <a:cubicBezTo>
                  <a:pt x="12170" y="-5"/>
                  <a:pt x="12012" y="52"/>
                  <a:pt x="12012" y="52"/>
                </a:cubicBezTo>
                <a:lnTo>
                  <a:pt x="11943" y="80"/>
                </a:lnTo>
                <a:cubicBezTo>
                  <a:pt x="11837" y="63"/>
                  <a:pt x="11641" y="46"/>
                  <a:pt x="11256" y="141"/>
                </a:cubicBezTo>
                <a:cubicBezTo>
                  <a:pt x="10863" y="259"/>
                  <a:pt x="9776" y="725"/>
                  <a:pt x="10033" y="2169"/>
                </a:cubicBezTo>
                <a:cubicBezTo>
                  <a:pt x="10162" y="2894"/>
                  <a:pt x="10621" y="3103"/>
                  <a:pt x="11074" y="3479"/>
                </a:cubicBezTo>
                <a:cubicBezTo>
                  <a:pt x="11278" y="3648"/>
                  <a:pt x="11369" y="3856"/>
                  <a:pt x="11369" y="3901"/>
                </a:cubicBezTo>
                <a:cubicBezTo>
                  <a:pt x="11362" y="4080"/>
                  <a:pt x="11332" y="4188"/>
                  <a:pt x="11294" y="4261"/>
                </a:cubicBezTo>
                <a:cubicBezTo>
                  <a:pt x="11165" y="4244"/>
                  <a:pt x="11082" y="4192"/>
                  <a:pt x="10923" y="4271"/>
                </a:cubicBezTo>
                <a:cubicBezTo>
                  <a:pt x="10908" y="4277"/>
                  <a:pt x="10856" y="4322"/>
                  <a:pt x="10803" y="4373"/>
                </a:cubicBezTo>
                <a:cubicBezTo>
                  <a:pt x="10621" y="4435"/>
                  <a:pt x="8906" y="5227"/>
                  <a:pt x="7290" y="6503"/>
                </a:cubicBezTo>
                <a:cubicBezTo>
                  <a:pt x="7282" y="6509"/>
                  <a:pt x="7282" y="6508"/>
                  <a:pt x="7282" y="6513"/>
                </a:cubicBezTo>
                <a:cubicBezTo>
                  <a:pt x="7260" y="6525"/>
                  <a:pt x="7245" y="6541"/>
                  <a:pt x="7245" y="6547"/>
                </a:cubicBezTo>
                <a:cubicBezTo>
                  <a:pt x="7177" y="6609"/>
                  <a:pt x="6503" y="7013"/>
                  <a:pt x="6466" y="7249"/>
                </a:cubicBezTo>
                <a:cubicBezTo>
                  <a:pt x="6435" y="7485"/>
                  <a:pt x="6595" y="8176"/>
                  <a:pt x="6791" y="8794"/>
                </a:cubicBezTo>
                <a:cubicBezTo>
                  <a:pt x="7026" y="9519"/>
                  <a:pt x="7463" y="10352"/>
                  <a:pt x="7441" y="10610"/>
                </a:cubicBezTo>
                <a:cubicBezTo>
                  <a:pt x="7433" y="10683"/>
                  <a:pt x="7312" y="10986"/>
                  <a:pt x="7372" y="11126"/>
                </a:cubicBezTo>
                <a:cubicBezTo>
                  <a:pt x="7486" y="11385"/>
                  <a:pt x="7843" y="11492"/>
                  <a:pt x="7835" y="11627"/>
                </a:cubicBezTo>
                <a:cubicBezTo>
                  <a:pt x="7820" y="11818"/>
                  <a:pt x="7901" y="11914"/>
                  <a:pt x="8014" y="11959"/>
                </a:cubicBezTo>
                <a:cubicBezTo>
                  <a:pt x="8007" y="12195"/>
                  <a:pt x="8007" y="12391"/>
                  <a:pt x="8007" y="12470"/>
                </a:cubicBezTo>
                <a:cubicBezTo>
                  <a:pt x="8015" y="12565"/>
                  <a:pt x="8037" y="13133"/>
                  <a:pt x="8014" y="13228"/>
                </a:cubicBezTo>
                <a:cubicBezTo>
                  <a:pt x="7818" y="14251"/>
                  <a:pt x="7221" y="14958"/>
                  <a:pt x="7183" y="15009"/>
                </a:cubicBezTo>
                <a:cubicBezTo>
                  <a:pt x="7146" y="15059"/>
                  <a:pt x="7078" y="15168"/>
                  <a:pt x="7101" y="15212"/>
                </a:cubicBezTo>
                <a:cubicBezTo>
                  <a:pt x="7154" y="15308"/>
                  <a:pt x="7327" y="15381"/>
                  <a:pt x="7478" y="15465"/>
                </a:cubicBezTo>
                <a:cubicBezTo>
                  <a:pt x="7539" y="15499"/>
                  <a:pt x="7646" y="15550"/>
                  <a:pt x="7766" y="15606"/>
                </a:cubicBezTo>
                <a:lnTo>
                  <a:pt x="7743" y="15667"/>
                </a:lnTo>
                <a:cubicBezTo>
                  <a:pt x="7728" y="15701"/>
                  <a:pt x="7691" y="15728"/>
                  <a:pt x="7646" y="15734"/>
                </a:cubicBezTo>
                <a:cubicBezTo>
                  <a:pt x="7072" y="15796"/>
                  <a:pt x="6535" y="15835"/>
                  <a:pt x="5833" y="16020"/>
                </a:cubicBezTo>
                <a:cubicBezTo>
                  <a:pt x="4548" y="16363"/>
                  <a:pt x="3966" y="16757"/>
                  <a:pt x="2629" y="17077"/>
                </a:cubicBezTo>
                <a:cubicBezTo>
                  <a:pt x="2606" y="17066"/>
                  <a:pt x="2584" y="17055"/>
                  <a:pt x="2553" y="17044"/>
                </a:cubicBezTo>
                <a:cubicBezTo>
                  <a:pt x="2508" y="17033"/>
                  <a:pt x="2440" y="17044"/>
                  <a:pt x="2440" y="17044"/>
                </a:cubicBezTo>
                <a:cubicBezTo>
                  <a:pt x="2228" y="16903"/>
                  <a:pt x="2161" y="16881"/>
                  <a:pt x="1829" y="16824"/>
                </a:cubicBezTo>
                <a:cubicBezTo>
                  <a:pt x="1564" y="16785"/>
                  <a:pt x="1283" y="16824"/>
                  <a:pt x="1283" y="16824"/>
                </a:cubicBezTo>
                <a:cubicBezTo>
                  <a:pt x="1124" y="16785"/>
                  <a:pt x="1005" y="16752"/>
                  <a:pt x="853" y="16791"/>
                </a:cubicBezTo>
                <a:cubicBezTo>
                  <a:pt x="612" y="16864"/>
                  <a:pt x="557" y="16942"/>
                  <a:pt x="497" y="17077"/>
                </a:cubicBezTo>
                <a:lnTo>
                  <a:pt x="317" y="17453"/>
                </a:lnTo>
                <a:cubicBezTo>
                  <a:pt x="257" y="17588"/>
                  <a:pt x="263" y="17728"/>
                  <a:pt x="339" y="17846"/>
                </a:cubicBezTo>
                <a:cubicBezTo>
                  <a:pt x="392" y="17964"/>
                  <a:pt x="437" y="18112"/>
                  <a:pt x="369" y="18303"/>
                </a:cubicBezTo>
                <a:cubicBezTo>
                  <a:pt x="301" y="18500"/>
                  <a:pt x="150" y="18442"/>
                  <a:pt x="29" y="18881"/>
                </a:cubicBezTo>
                <a:cubicBezTo>
                  <a:pt x="-99" y="19319"/>
                  <a:pt x="233" y="20005"/>
                  <a:pt x="263" y="20083"/>
                </a:cubicBezTo>
                <a:cubicBezTo>
                  <a:pt x="301" y="20162"/>
                  <a:pt x="565" y="20382"/>
                  <a:pt x="905" y="20270"/>
                </a:cubicBezTo>
                <a:cubicBezTo>
                  <a:pt x="1238" y="20157"/>
                  <a:pt x="1133" y="19785"/>
                  <a:pt x="1269" y="19476"/>
                </a:cubicBezTo>
                <a:cubicBezTo>
                  <a:pt x="1405" y="19167"/>
                  <a:pt x="1608" y="19060"/>
                  <a:pt x="1699" y="18853"/>
                </a:cubicBezTo>
                <a:cubicBezTo>
                  <a:pt x="1827" y="18577"/>
                  <a:pt x="2727" y="18365"/>
                  <a:pt x="2818" y="18106"/>
                </a:cubicBezTo>
                <a:cubicBezTo>
                  <a:pt x="3717" y="17898"/>
                  <a:pt x="5400" y="17678"/>
                  <a:pt x="6126" y="17537"/>
                </a:cubicBezTo>
                <a:cubicBezTo>
                  <a:pt x="6904" y="17391"/>
                  <a:pt x="8808" y="17016"/>
                  <a:pt x="8808" y="17016"/>
                </a:cubicBezTo>
                <a:cubicBezTo>
                  <a:pt x="8921" y="16993"/>
                  <a:pt x="9029" y="16954"/>
                  <a:pt x="9119" y="16909"/>
                </a:cubicBezTo>
                <a:cubicBezTo>
                  <a:pt x="9263" y="16841"/>
                  <a:pt x="9459" y="16628"/>
                  <a:pt x="9466" y="16622"/>
                </a:cubicBezTo>
                <a:lnTo>
                  <a:pt x="9752" y="16319"/>
                </a:lnTo>
                <a:cubicBezTo>
                  <a:pt x="9858" y="16347"/>
                  <a:pt x="10192" y="16240"/>
                  <a:pt x="10260" y="16155"/>
                </a:cubicBezTo>
                <a:cubicBezTo>
                  <a:pt x="10592" y="15734"/>
                  <a:pt x="11468" y="14549"/>
                  <a:pt x="11521" y="14487"/>
                </a:cubicBezTo>
                <a:cubicBezTo>
                  <a:pt x="11573" y="14431"/>
                  <a:pt x="11642" y="14357"/>
                  <a:pt x="11740" y="14419"/>
                </a:cubicBezTo>
                <a:cubicBezTo>
                  <a:pt x="11793" y="14452"/>
                  <a:pt x="12141" y="14712"/>
                  <a:pt x="12715" y="15162"/>
                </a:cubicBezTo>
                <a:cubicBezTo>
                  <a:pt x="13463" y="15752"/>
                  <a:pt x="14006" y="15959"/>
                  <a:pt x="14059" y="15982"/>
                </a:cubicBezTo>
                <a:cubicBezTo>
                  <a:pt x="14263" y="16060"/>
                  <a:pt x="14702" y="15505"/>
                  <a:pt x="14831" y="15353"/>
                </a:cubicBezTo>
                <a:lnTo>
                  <a:pt x="14861" y="15363"/>
                </a:lnTo>
                <a:cubicBezTo>
                  <a:pt x="14907" y="15380"/>
                  <a:pt x="14928" y="15419"/>
                  <a:pt x="14920" y="15453"/>
                </a:cubicBezTo>
                <a:cubicBezTo>
                  <a:pt x="14822" y="15846"/>
                  <a:pt x="14823" y="16437"/>
                  <a:pt x="15020" y="17039"/>
                </a:cubicBezTo>
                <a:cubicBezTo>
                  <a:pt x="15352" y="18033"/>
                  <a:pt x="16053" y="18713"/>
                  <a:pt x="16212" y="18921"/>
                </a:cubicBezTo>
                <a:cubicBezTo>
                  <a:pt x="16439" y="19213"/>
                  <a:pt x="16568" y="19657"/>
                  <a:pt x="16568" y="19657"/>
                </a:cubicBezTo>
                <a:cubicBezTo>
                  <a:pt x="16629" y="19859"/>
                  <a:pt x="16651" y="19982"/>
                  <a:pt x="16651" y="19971"/>
                </a:cubicBezTo>
                <a:cubicBezTo>
                  <a:pt x="16659" y="19982"/>
                  <a:pt x="16658" y="20006"/>
                  <a:pt x="16665" y="20017"/>
                </a:cubicBezTo>
                <a:cubicBezTo>
                  <a:pt x="16665" y="20028"/>
                  <a:pt x="16650" y="20028"/>
                  <a:pt x="16627" y="20050"/>
                </a:cubicBezTo>
                <a:cubicBezTo>
                  <a:pt x="16582" y="20078"/>
                  <a:pt x="16590" y="20111"/>
                  <a:pt x="16620" y="20178"/>
                </a:cubicBezTo>
                <a:cubicBezTo>
                  <a:pt x="16628" y="20190"/>
                  <a:pt x="16599" y="20207"/>
                  <a:pt x="16561" y="20280"/>
                </a:cubicBezTo>
                <a:cubicBezTo>
                  <a:pt x="16523" y="20353"/>
                  <a:pt x="16561" y="20668"/>
                  <a:pt x="16599" y="20809"/>
                </a:cubicBezTo>
                <a:cubicBezTo>
                  <a:pt x="16637" y="20932"/>
                  <a:pt x="16778" y="21134"/>
                  <a:pt x="16816" y="21184"/>
                </a:cubicBezTo>
                <a:cubicBezTo>
                  <a:pt x="16824" y="21190"/>
                  <a:pt x="16826" y="21202"/>
                  <a:pt x="16826" y="21207"/>
                </a:cubicBezTo>
                <a:cubicBezTo>
                  <a:pt x="16856" y="21331"/>
                  <a:pt x="16901" y="21437"/>
                  <a:pt x="17015" y="21499"/>
                </a:cubicBezTo>
                <a:cubicBezTo>
                  <a:pt x="17135" y="21566"/>
                  <a:pt x="17354" y="21595"/>
                  <a:pt x="17551" y="21573"/>
                </a:cubicBezTo>
                <a:lnTo>
                  <a:pt x="18025" y="21499"/>
                </a:lnTo>
                <a:cubicBezTo>
                  <a:pt x="18222" y="21471"/>
                  <a:pt x="18389" y="21386"/>
                  <a:pt x="18495" y="21274"/>
                </a:cubicBezTo>
                <a:cubicBezTo>
                  <a:pt x="18616" y="21178"/>
                  <a:pt x="18766" y="21066"/>
                  <a:pt x="19038" y="21016"/>
                </a:cubicBezTo>
                <a:cubicBezTo>
                  <a:pt x="19310" y="20960"/>
                  <a:pt x="19326" y="21090"/>
                  <a:pt x="19930" y="20944"/>
                </a:cubicBezTo>
                <a:cubicBezTo>
                  <a:pt x="20535" y="20798"/>
                  <a:pt x="21198" y="20219"/>
                  <a:pt x="21274" y="20157"/>
                </a:cubicBezTo>
                <a:cubicBezTo>
                  <a:pt x="21372" y="20118"/>
                  <a:pt x="21501" y="19820"/>
                  <a:pt x="21191" y="19652"/>
                </a:cubicBezTo>
                <a:cubicBezTo>
                  <a:pt x="20874" y="19483"/>
                  <a:pt x="20481" y="19747"/>
                  <a:pt x="20027" y="19820"/>
                </a:cubicBezTo>
                <a:cubicBezTo>
                  <a:pt x="19581" y="19888"/>
                  <a:pt x="19302" y="19781"/>
                  <a:pt x="19000" y="19764"/>
                </a:cubicBezTo>
                <a:cubicBezTo>
                  <a:pt x="18698" y="19753"/>
                  <a:pt x="18284" y="19567"/>
                  <a:pt x="18186" y="19539"/>
                </a:cubicBezTo>
                <a:cubicBezTo>
                  <a:pt x="18163" y="19528"/>
                  <a:pt x="18133" y="19527"/>
                  <a:pt x="18110" y="19527"/>
                </a:cubicBezTo>
                <a:cubicBezTo>
                  <a:pt x="18050" y="19527"/>
                  <a:pt x="18002" y="19499"/>
                  <a:pt x="17987" y="19460"/>
                </a:cubicBezTo>
                <a:cubicBezTo>
                  <a:pt x="17882" y="19067"/>
                  <a:pt x="17452" y="17460"/>
                  <a:pt x="17362" y="17156"/>
                </a:cubicBezTo>
                <a:cubicBezTo>
                  <a:pt x="17127" y="16386"/>
                  <a:pt x="16704" y="15514"/>
                  <a:pt x="16689" y="15430"/>
                </a:cubicBezTo>
                <a:cubicBezTo>
                  <a:pt x="16659" y="15262"/>
                  <a:pt x="16710" y="15077"/>
                  <a:pt x="16703" y="14881"/>
                </a:cubicBezTo>
                <a:cubicBezTo>
                  <a:pt x="16695" y="14813"/>
                  <a:pt x="16667" y="14521"/>
                  <a:pt x="16455" y="14370"/>
                </a:cubicBezTo>
                <a:lnTo>
                  <a:pt x="16349" y="14278"/>
                </a:lnTo>
                <a:cubicBezTo>
                  <a:pt x="16364" y="14233"/>
                  <a:pt x="16122" y="13919"/>
                  <a:pt x="16084" y="13880"/>
                </a:cubicBezTo>
                <a:cubicBezTo>
                  <a:pt x="15722" y="13526"/>
                  <a:pt x="15215" y="13094"/>
                  <a:pt x="14580" y="12600"/>
                </a:cubicBezTo>
                <a:cubicBezTo>
                  <a:pt x="14074" y="12206"/>
                  <a:pt x="13614" y="11885"/>
                  <a:pt x="13282" y="11660"/>
                </a:cubicBezTo>
                <a:cubicBezTo>
                  <a:pt x="13357" y="11632"/>
                  <a:pt x="13991" y="11515"/>
                  <a:pt x="14014" y="11425"/>
                </a:cubicBezTo>
                <a:cubicBezTo>
                  <a:pt x="14014" y="11425"/>
                  <a:pt x="14014" y="11199"/>
                  <a:pt x="14044" y="10227"/>
                </a:cubicBezTo>
                <a:cubicBezTo>
                  <a:pt x="14082" y="8974"/>
                  <a:pt x="14233" y="8575"/>
                  <a:pt x="14233" y="8575"/>
                </a:cubicBezTo>
                <a:cubicBezTo>
                  <a:pt x="14256" y="8496"/>
                  <a:pt x="14400" y="8481"/>
                  <a:pt x="14453" y="8554"/>
                </a:cubicBezTo>
                <a:lnTo>
                  <a:pt x="14543" y="8687"/>
                </a:lnTo>
                <a:cubicBezTo>
                  <a:pt x="14573" y="8732"/>
                  <a:pt x="14618" y="8778"/>
                  <a:pt x="14663" y="8812"/>
                </a:cubicBezTo>
                <a:cubicBezTo>
                  <a:pt x="14671" y="8818"/>
                  <a:pt x="14679" y="8829"/>
                  <a:pt x="14687" y="8840"/>
                </a:cubicBezTo>
                <a:cubicBezTo>
                  <a:pt x="14785" y="9026"/>
                  <a:pt x="15102" y="9121"/>
                  <a:pt x="15411" y="9065"/>
                </a:cubicBezTo>
                <a:cubicBezTo>
                  <a:pt x="15411" y="9065"/>
                  <a:pt x="16417" y="8930"/>
                  <a:pt x="17211" y="8789"/>
                </a:cubicBezTo>
                <a:cubicBezTo>
                  <a:pt x="17755" y="8694"/>
                  <a:pt x="18941" y="8418"/>
                  <a:pt x="19175" y="8368"/>
                </a:cubicBezTo>
                <a:cubicBezTo>
                  <a:pt x="19296" y="8323"/>
                  <a:pt x="19461" y="8345"/>
                  <a:pt x="19491" y="8345"/>
                </a:cubicBezTo>
                <a:cubicBezTo>
                  <a:pt x="19665" y="8345"/>
                  <a:pt x="19878" y="8316"/>
                  <a:pt x="19999" y="8294"/>
                </a:cubicBezTo>
                <a:cubicBezTo>
                  <a:pt x="19999" y="8294"/>
                  <a:pt x="20383" y="8205"/>
                  <a:pt x="20473" y="8171"/>
                </a:cubicBezTo>
                <a:cubicBezTo>
                  <a:pt x="20829" y="8076"/>
                  <a:pt x="20693" y="7857"/>
                  <a:pt x="20700" y="7655"/>
                </a:cubicBezTo>
                <a:cubicBezTo>
                  <a:pt x="20708" y="7458"/>
                  <a:pt x="20669" y="7300"/>
                  <a:pt x="20669" y="7300"/>
                </a:cubicBezTo>
                <a:cubicBezTo>
                  <a:pt x="20669" y="7300"/>
                  <a:pt x="20730" y="7137"/>
                  <a:pt x="20625" y="7047"/>
                </a:cubicBezTo>
                <a:cubicBezTo>
                  <a:pt x="20511" y="6952"/>
                  <a:pt x="19998" y="7081"/>
                  <a:pt x="19635" y="7126"/>
                </a:cubicBezTo>
                <a:cubicBezTo>
                  <a:pt x="19605" y="7138"/>
                  <a:pt x="19508" y="7160"/>
                  <a:pt x="19470" y="7160"/>
                </a:cubicBezTo>
                <a:cubicBezTo>
                  <a:pt x="19311" y="7154"/>
                  <a:pt x="19190" y="7170"/>
                  <a:pt x="19144" y="7254"/>
                </a:cubicBezTo>
                <a:cubicBezTo>
                  <a:pt x="19061" y="7316"/>
                  <a:pt x="19015" y="7575"/>
                  <a:pt x="18962" y="7620"/>
                </a:cubicBezTo>
                <a:cubicBezTo>
                  <a:pt x="18864" y="7743"/>
                  <a:pt x="18329" y="7728"/>
                  <a:pt x="17022" y="7801"/>
                </a:cubicBezTo>
                <a:cubicBezTo>
                  <a:pt x="16531" y="7823"/>
                  <a:pt x="16063" y="7834"/>
                  <a:pt x="15881" y="7839"/>
                </a:cubicBezTo>
                <a:cubicBezTo>
                  <a:pt x="15836" y="7839"/>
                  <a:pt x="15791" y="7823"/>
                  <a:pt x="15768" y="7795"/>
                </a:cubicBezTo>
                <a:lnTo>
                  <a:pt x="15397" y="7261"/>
                </a:lnTo>
                <a:cubicBezTo>
                  <a:pt x="15337" y="7132"/>
                  <a:pt x="15313" y="6907"/>
                  <a:pt x="14927" y="6222"/>
                </a:cubicBezTo>
                <a:cubicBezTo>
                  <a:pt x="14897" y="6177"/>
                  <a:pt x="14528" y="5181"/>
                  <a:pt x="14415" y="5030"/>
                </a:cubicBezTo>
                <a:cubicBezTo>
                  <a:pt x="14370" y="4973"/>
                  <a:pt x="14362" y="4883"/>
                  <a:pt x="14113" y="4726"/>
                </a:cubicBezTo>
                <a:cubicBezTo>
                  <a:pt x="13947" y="4625"/>
                  <a:pt x="13598" y="4608"/>
                  <a:pt x="13379" y="4614"/>
                </a:cubicBezTo>
                <a:cubicBezTo>
                  <a:pt x="13348" y="4546"/>
                  <a:pt x="13343" y="4469"/>
                  <a:pt x="13388" y="4424"/>
                </a:cubicBezTo>
                <a:cubicBezTo>
                  <a:pt x="13464" y="4345"/>
                  <a:pt x="13667" y="4389"/>
                  <a:pt x="13931" y="4417"/>
                </a:cubicBezTo>
                <a:cubicBezTo>
                  <a:pt x="14075" y="4434"/>
                  <a:pt x="14474" y="4452"/>
                  <a:pt x="14587" y="4429"/>
                </a:cubicBezTo>
                <a:cubicBezTo>
                  <a:pt x="14731" y="4401"/>
                  <a:pt x="14837" y="4311"/>
                  <a:pt x="14852" y="4227"/>
                </a:cubicBezTo>
                <a:cubicBezTo>
                  <a:pt x="14859" y="4171"/>
                  <a:pt x="14867" y="4098"/>
                  <a:pt x="14890" y="4059"/>
                </a:cubicBezTo>
                <a:cubicBezTo>
                  <a:pt x="14935" y="3986"/>
                  <a:pt x="15058" y="3957"/>
                  <a:pt x="15126" y="3946"/>
                </a:cubicBezTo>
                <a:cubicBezTo>
                  <a:pt x="15269" y="3924"/>
                  <a:pt x="15177" y="3799"/>
                  <a:pt x="15154" y="3760"/>
                </a:cubicBezTo>
                <a:cubicBezTo>
                  <a:pt x="15124" y="3715"/>
                  <a:pt x="15185" y="3704"/>
                  <a:pt x="15223" y="3681"/>
                </a:cubicBezTo>
                <a:cubicBezTo>
                  <a:pt x="15260" y="3664"/>
                  <a:pt x="15298" y="3631"/>
                  <a:pt x="15298" y="3592"/>
                </a:cubicBezTo>
                <a:cubicBezTo>
                  <a:pt x="15306" y="3558"/>
                  <a:pt x="15261" y="3552"/>
                  <a:pt x="15246" y="3456"/>
                </a:cubicBezTo>
                <a:cubicBezTo>
                  <a:pt x="15239" y="3411"/>
                  <a:pt x="15209" y="3350"/>
                  <a:pt x="15277" y="3339"/>
                </a:cubicBezTo>
                <a:cubicBezTo>
                  <a:pt x="15315" y="3333"/>
                  <a:pt x="15458" y="3311"/>
                  <a:pt x="15511" y="3216"/>
                </a:cubicBezTo>
                <a:cubicBezTo>
                  <a:pt x="15556" y="3120"/>
                  <a:pt x="15480" y="3025"/>
                  <a:pt x="15442" y="2991"/>
                </a:cubicBezTo>
                <a:cubicBezTo>
                  <a:pt x="15412" y="2963"/>
                  <a:pt x="15351" y="2894"/>
                  <a:pt x="15336" y="2872"/>
                </a:cubicBezTo>
                <a:cubicBezTo>
                  <a:pt x="15313" y="2849"/>
                  <a:pt x="15245" y="2794"/>
                  <a:pt x="15230" y="2766"/>
                </a:cubicBezTo>
                <a:cubicBezTo>
                  <a:pt x="15215" y="2744"/>
                  <a:pt x="15171" y="2664"/>
                  <a:pt x="15164" y="2619"/>
                </a:cubicBezTo>
                <a:cubicBezTo>
                  <a:pt x="15156" y="2574"/>
                  <a:pt x="15139" y="2558"/>
                  <a:pt x="15192" y="2468"/>
                </a:cubicBezTo>
                <a:cubicBezTo>
                  <a:pt x="15237" y="2378"/>
                  <a:pt x="15275" y="2327"/>
                  <a:pt x="15298" y="2276"/>
                </a:cubicBezTo>
                <a:cubicBezTo>
                  <a:pt x="15321" y="2231"/>
                  <a:pt x="15366" y="2108"/>
                  <a:pt x="15374" y="2023"/>
                </a:cubicBezTo>
                <a:cubicBezTo>
                  <a:pt x="15381" y="1945"/>
                  <a:pt x="15397" y="1838"/>
                  <a:pt x="15329" y="1658"/>
                </a:cubicBezTo>
                <a:cubicBezTo>
                  <a:pt x="15268" y="1507"/>
                  <a:pt x="15179" y="1422"/>
                  <a:pt x="15126" y="1377"/>
                </a:cubicBezTo>
                <a:cubicBezTo>
                  <a:pt x="15133" y="1372"/>
                  <a:pt x="15359" y="1175"/>
                  <a:pt x="15253" y="1035"/>
                </a:cubicBezTo>
                <a:cubicBezTo>
                  <a:pt x="15193" y="951"/>
                  <a:pt x="15058" y="765"/>
                  <a:pt x="14710" y="642"/>
                </a:cubicBezTo>
                <a:cubicBezTo>
                  <a:pt x="14272" y="484"/>
                  <a:pt x="14036" y="12"/>
                  <a:pt x="12654" y="1"/>
                </a:cubicBezTo>
                <a:close/>
                <a:moveTo>
                  <a:pt x="9242" y="7253"/>
                </a:moveTo>
                <a:cubicBezTo>
                  <a:pt x="9253" y="7258"/>
                  <a:pt x="9254" y="7271"/>
                  <a:pt x="9247" y="7283"/>
                </a:cubicBezTo>
                <a:cubicBezTo>
                  <a:pt x="9111" y="7569"/>
                  <a:pt x="9034" y="7743"/>
                  <a:pt x="8883" y="8182"/>
                </a:cubicBezTo>
                <a:cubicBezTo>
                  <a:pt x="8709" y="8710"/>
                  <a:pt x="8657" y="9526"/>
                  <a:pt x="8650" y="9987"/>
                </a:cubicBezTo>
                <a:cubicBezTo>
                  <a:pt x="8657" y="10088"/>
                  <a:pt x="8507" y="10412"/>
                  <a:pt x="8402" y="10373"/>
                </a:cubicBezTo>
                <a:cubicBezTo>
                  <a:pt x="8371" y="10328"/>
                  <a:pt x="8333" y="10284"/>
                  <a:pt x="8333" y="10273"/>
                </a:cubicBezTo>
                <a:cubicBezTo>
                  <a:pt x="8333" y="10222"/>
                  <a:pt x="8128" y="9610"/>
                  <a:pt x="8203" y="8840"/>
                </a:cubicBezTo>
                <a:cubicBezTo>
                  <a:pt x="8264" y="8289"/>
                  <a:pt x="8136" y="7879"/>
                  <a:pt x="8114" y="7727"/>
                </a:cubicBezTo>
                <a:cubicBezTo>
                  <a:pt x="8114" y="7721"/>
                  <a:pt x="8128" y="7699"/>
                  <a:pt x="8158" y="7671"/>
                </a:cubicBezTo>
                <a:cubicBezTo>
                  <a:pt x="8234" y="7755"/>
                  <a:pt x="8296" y="7817"/>
                  <a:pt x="8326" y="7839"/>
                </a:cubicBezTo>
                <a:cubicBezTo>
                  <a:pt x="8402" y="7912"/>
                  <a:pt x="8468" y="7844"/>
                  <a:pt x="8468" y="7844"/>
                </a:cubicBezTo>
                <a:cubicBezTo>
                  <a:pt x="8468" y="7844"/>
                  <a:pt x="9170" y="7289"/>
                  <a:pt x="9185" y="7272"/>
                </a:cubicBezTo>
                <a:cubicBezTo>
                  <a:pt x="9212" y="7250"/>
                  <a:pt x="9232" y="7247"/>
                  <a:pt x="9242" y="7253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96" name="Hus"/>
          <p:cNvSpPr/>
          <p:nvPr/>
        </p:nvSpPr>
        <p:spPr>
          <a:xfrm>
            <a:off x="389592" y="11901704"/>
            <a:ext cx="1147794" cy="828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23" y="0"/>
                </a:moveTo>
                <a:lnTo>
                  <a:pt x="16423" y="1823"/>
                </a:lnTo>
                <a:lnTo>
                  <a:pt x="648" y="1823"/>
                </a:lnTo>
                <a:lnTo>
                  <a:pt x="0" y="11097"/>
                </a:lnTo>
                <a:lnTo>
                  <a:pt x="21600" y="11097"/>
                </a:lnTo>
                <a:lnTo>
                  <a:pt x="20950" y="1823"/>
                </a:lnTo>
                <a:lnTo>
                  <a:pt x="18193" y="1823"/>
                </a:lnTo>
                <a:lnTo>
                  <a:pt x="18193" y="0"/>
                </a:lnTo>
                <a:lnTo>
                  <a:pt x="16423" y="0"/>
                </a:lnTo>
                <a:close/>
                <a:moveTo>
                  <a:pt x="10800" y="4341"/>
                </a:moveTo>
                <a:lnTo>
                  <a:pt x="13520" y="6440"/>
                </a:lnTo>
                <a:lnTo>
                  <a:pt x="13520" y="7611"/>
                </a:lnTo>
                <a:lnTo>
                  <a:pt x="10800" y="5512"/>
                </a:lnTo>
                <a:lnTo>
                  <a:pt x="8078" y="7611"/>
                </a:lnTo>
                <a:lnTo>
                  <a:pt x="8078" y="6440"/>
                </a:lnTo>
                <a:lnTo>
                  <a:pt x="10800" y="4341"/>
                </a:lnTo>
                <a:close/>
                <a:moveTo>
                  <a:pt x="9332" y="7590"/>
                </a:moveTo>
                <a:lnTo>
                  <a:pt x="9332" y="8792"/>
                </a:lnTo>
                <a:lnTo>
                  <a:pt x="12266" y="8792"/>
                </a:lnTo>
                <a:lnTo>
                  <a:pt x="12266" y="7590"/>
                </a:lnTo>
                <a:lnTo>
                  <a:pt x="12864" y="8051"/>
                </a:lnTo>
                <a:lnTo>
                  <a:pt x="12864" y="9619"/>
                </a:lnTo>
                <a:lnTo>
                  <a:pt x="8734" y="9619"/>
                </a:lnTo>
                <a:lnTo>
                  <a:pt x="8734" y="8051"/>
                </a:lnTo>
                <a:lnTo>
                  <a:pt x="9332" y="7590"/>
                </a:lnTo>
                <a:close/>
                <a:moveTo>
                  <a:pt x="948" y="11913"/>
                </a:moveTo>
                <a:lnTo>
                  <a:pt x="948" y="21600"/>
                </a:lnTo>
                <a:lnTo>
                  <a:pt x="20652" y="21600"/>
                </a:lnTo>
                <a:lnTo>
                  <a:pt x="20652" y="11913"/>
                </a:lnTo>
                <a:lnTo>
                  <a:pt x="948" y="11913"/>
                </a:lnTo>
                <a:close/>
                <a:moveTo>
                  <a:pt x="3390" y="13540"/>
                </a:moveTo>
                <a:lnTo>
                  <a:pt x="7298" y="13540"/>
                </a:lnTo>
                <a:lnTo>
                  <a:pt x="7298" y="17867"/>
                </a:lnTo>
                <a:lnTo>
                  <a:pt x="3390" y="17867"/>
                </a:lnTo>
                <a:lnTo>
                  <a:pt x="3390" y="13540"/>
                </a:lnTo>
                <a:close/>
                <a:moveTo>
                  <a:pt x="9381" y="13540"/>
                </a:moveTo>
                <a:lnTo>
                  <a:pt x="12218" y="13540"/>
                </a:lnTo>
                <a:lnTo>
                  <a:pt x="12218" y="19922"/>
                </a:lnTo>
                <a:lnTo>
                  <a:pt x="9381" y="19922"/>
                </a:lnTo>
                <a:lnTo>
                  <a:pt x="9381" y="13540"/>
                </a:lnTo>
                <a:close/>
                <a:moveTo>
                  <a:pt x="14302" y="13540"/>
                </a:moveTo>
                <a:lnTo>
                  <a:pt x="18208" y="13540"/>
                </a:lnTo>
                <a:lnTo>
                  <a:pt x="18208" y="17867"/>
                </a:lnTo>
                <a:lnTo>
                  <a:pt x="14302" y="17867"/>
                </a:lnTo>
                <a:lnTo>
                  <a:pt x="14302" y="13540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97" name="Arbejdsmål"/>
          <p:cNvSpPr txBox="1"/>
          <p:nvPr/>
        </p:nvSpPr>
        <p:spPr>
          <a:xfrm>
            <a:off x="952500" y="3532156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80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Arbejdsmål </a:t>
            </a:r>
          </a:p>
        </p:txBody>
      </p:sp>
      <p:sp>
        <p:nvSpPr>
          <p:cNvPr id="198" name="Punkt 1:"/>
          <p:cNvSpPr txBox="1"/>
          <p:nvPr/>
        </p:nvSpPr>
        <p:spPr>
          <a:xfrm>
            <a:off x="952500" y="5402567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46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Punkt 1: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2000">
        <p:dissolv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Hvor skal vi nu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Hvor skal vi nu?</a:t>
            </a:r>
          </a:p>
        </p:txBody>
      </p:sp>
      <p:sp>
        <p:nvSpPr>
          <p:cNvPr id="201" name="Dårligt"/>
          <p:cNvSpPr/>
          <p:nvPr/>
        </p:nvSpPr>
        <p:spPr>
          <a:xfrm>
            <a:off x="9343635" y="250994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202" name="Dårligt"/>
          <p:cNvSpPr/>
          <p:nvPr/>
        </p:nvSpPr>
        <p:spPr>
          <a:xfrm>
            <a:off x="14429944" y="3833252"/>
            <a:ext cx="2425265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03" name="Godt"/>
          <p:cNvSpPr/>
          <p:nvPr/>
        </p:nvSpPr>
        <p:spPr>
          <a:xfrm>
            <a:off x="3009872" y="2522644"/>
            <a:ext cx="2425266" cy="930109"/>
          </a:xfrm>
          <a:prstGeom prst="rect">
            <a:avLst/>
          </a:prstGeom>
          <a:solidFill>
            <a:schemeClr val="accent3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204" name="Godt"/>
          <p:cNvSpPr/>
          <p:nvPr/>
        </p:nvSpPr>
        <p:spPr>
          <a:xfrm>
            <a:off x="14699943" y="7316893"/>
            <a:ext cx="2425265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05" name="Godt"/>
          <p:cNvSpPr/>
          <p:nvPr/>
        </p:nvSpPr>
        <p:spPr>
          <a:xfrm>
            <a:off x="14933744" y="478090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206" name="Godt"/>
          <p:cNvSpPr/>
          <p:nvPr/>
        </p:nvSpPr>
        <p:spPr>
          <a:xfrm>
            <a:off x="14255720" y="557507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07" name="Godt"/>
          <p:cNvSpPr/>
          <p:nvPr/>
        </p:nvSpPr>
        <p:spPr>
          <a:xfrm>
            <a:off x="13671216" y="572855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08" name="Fint"/>
          <p:cNvSpPr/>
          <p:nvPr/>
        </p:nvSpPr>
        <p:spPr>
          <a:xfrm>
            <a:off x="14429944" y="5275346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09" name="Fint"/>
          <p:cNvSpPr/>
          <p:nvPr/>
        </p:nvSpPr>
        <p:spPr>
          <a:xfrm>
            <a:off x="14429944" y="5575073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10" name="Fint"/>
          <p:cNvSpPr/>
          <p:nvPr/>
        </p:nvSpPr>
        <p:spPr>
          <a:xfrm>
            <a:off x="6176754" y="2509944"/>
            <a:ext cx="2425267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11" name="Fint"/>
          <p:cNvSpPr/>
          <p:nvPr/>
        </p:nvSpPr>
        <p:spPr>
          <a:xfrm>
            <a:off x="14933744" y="5173685"/>
            <a:ext cx="2425266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12" name="Fint"/>
          <p:cNvSpPr/>
          <p:nvPr/>
        </p:nvSpPr>
        <p:spPr>
          <a:xfrm>
            <a:off x="15318389" y="5063039"/>
            <a:ext cx="2425265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13" name="Dårligt"/>
          <p:cNvSpPr/>
          <p:nvPr/>
        </p:nvSpPr>
        <p:spPr>
          <a:xfrm>
            <a:off x="15118529" y="478090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14" name="Dårligt"/>
          <p:cNvSpPr/>
          <p:nvPr/>
        </p:nvSpPr>
        <p:spPr>
          <a:xfrm>
            <a:off x="15866695" y="557507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15" name="Dårligt"/>
          <p:cNvSpPr/>
          <p:nvPr/>
        </p:nvSpPr>
        <p:spPr>
          <a:xfrm>
            <a:off x="14429944" y="6514118"/>
            <a:ext cx="2425265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216" name="Åben bog"/>
          <p:cNvSpPr/>
          <p:nvPr/>
        </p:nvSpPr>
        <p:spPr>
          <a:xfrm>
            <a:off x="-1691280" y="11457864"/>
            <a:ext cx="1013640" cy="9384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974" y="0"/>
                </a:moveTo>
                <a:lnTo>
                  <a:pt x="12381" y="2366"/>
                </a:lnTo>
                <a:lnTo>
                  <a:pt x="12373" y="2368"/>
                </a:lnTo>
                <a:cubicBezTo>
                  <a:pt x="11868" y="2611"/>
                  <a:pt x="11498" y="3043"/>
                  <a:pt x="11272" y="3649"/>
                </a:cubicBezTo>
                <a:cubicBezTo>
                  <a:pt x="11070" y="4192"/>
                  <a:pt x="11055" y="4701"/>
                  <a:pt x="11055" y="4845"/>
                </a:cubicBezTo>
                <a:lnTo>
                  <a:pt x="11055" y="5127"/>
                </a:lnTo>
                <a:lnTo>
                  <a:pt x="20346" y="1249"/>
                </a:lnTo>
                <a:lnTo>
                  <a:pt x="19907" y="1017"/>
                </a:lnTo>
                <a:lnTo>
                  <a:pt x="11770" y="4414"/>
                </a:lnTo>
                <a:cubicBezTo>
                  <a:pt x="12018" y="4052"/>
                  <a:pt x="12419" y="3735"/>
                  <a:pt x="12972" y="3468"/>
                </a:cubicBezTo>
                <a:lnTo>
                  <a:pt x="19369" y="735"/>
                </a:lnTo>
                <a:lnTo>
                  <a:pt x="18934" y="505"/>
                </a:lnTo>
                <a:lnTo>
                  <a:pt x="12837" y="3109"/>
                </a:lnTo>
                <a:lnTo>
                  <a:pt x="12830" y="3113"/>
                </a:lnTo>
                <a:cubicBezTo>
                  <a:pt x="12227" y="3403"/>
                  <a:pt x="11780" y="3756"/>
                  <a:pt x="11494" y="4167"/>
                </a:cubicBezTo>
                <a:cubicBezTo>
                  <a:pt x="11607" y="3668"/>
                  <a:pt x="11876" y="3033"/>
                  <a:pt x="12514" y="2723"/>
                </a:cubicBezTo>
                <a:lnTo>
                  <a:pt x="18411" y="230"/>
                </a:lnTo>
                <a:lnTo>
                  <a:pt x="17974" y="0"/>
                </a:lnTo>
                <a:close/>
                <a:moveTo>
                  <a:pt x="3633" y="2"/>
                </a:moveTo>
                <a:lnTo>
                  <a:pt x="3194" y="231"/>
                </a:lnTo>
                <a:lnTo>
                  <a:pt x="9084" y="2723"/>
                </a:lnTo>
                <a:cubicBezTo>
                  <a:pt x="9723" y="3033"/>
                  <a:pt x="9992" y="3668"/>
                  <a:pt x="10105" y="4167"/>
                </a:cubicBezTo>
                <a:cubicBezTo>
                  <a:pt x="9819" y="3756"/>
                  <a:pt x="9371" y="3403"/>
                  <a:pt x="8768" y="3113"/>
                </a:cubicBezTo>
                <a:lnTo>
                  <a:pt x="2670" y="507"/>
                </a:lnTo>
                <a:lnTo>
                  <a:pt x="2233" y="736"/>
                </a:lnTo>
                <a:lnTo>
                  <a:pt x="8627" y="3468"/>
                </a:lnTo>
                <a:cubicBezTo>
                  <a:pt x="9179" y="3735"/>
                  <a:pt x="9581" y="4051"/>
                  <a:pt x="9828" y="4414"/>
                </a:cubicBezTo>
                <a:lnTo>
                  <a:pt x="1694" y="1019"/>
                </a:lnTo>
                <a:lnTo>
                  <a:pt x="1254" y="1250"/>
                </a:lnTo>
                <a:lnTo>
                  <a:pt x="10544" y="5127"/>
                </a:lnTo>
                <a:lnTo>
                  <a:pt x="10544" y="4845"/>
                </a:lnTo>
                <a:cubicBezTo>
                  <a:pt x="10544" y="4701"/>
                  <a:pt x="10528" y="4192"/>
                  <a:pt x="10326" y="3649"/>
                </a:cubicBezTo>
                <a:cubicBezTo>
                  <a:pt x="10100" y="3043"/>
                  <a:pt x="9730" y="2611"/>
                  <a:pt x="9226" y="2368"/>
                </a:cubicBezTo>
                <a:lnTo>
                  <a:pt x="3633" y="2"/>
                </a:lnTo>
                <a:close/>
                <a:moveTo>
                  <a:pt x="0" y="1735"/>
                </a:moveTo>
                <a:lnTo>
                  <a:pt x="0" y="17289"/>
                </a:lnTo>
                <a:lnTo>
                  <a:pt x="8756" y="20993"/>
                </a:lnTo>
                <a:lnTo>
                  <a:pt x="8756" y="5441"/>
                </a:lnTo>
                <a:lnTo>
                  <a:pt x="0" y="1735"/>
                </a:lnTo>
                <a:close/>
                <a:moveTo>
                  <a:pt x="21600" y="1735"/>
                </a:moveTo>
                <a:lnTo>
                  <a:pt x="12844" y="5441"/>
                </a:lnTo>
                <a:lnTo>
                  <a:pt x="12844" y="20993"/>
                </a:lnTo>
                <a:lnTo>
                  <a:pt x="21600" y="17289"/>
                </a:lnTo>
                <a:lnTo>
                  <a:pt x="21600" y="1735"/>
                </a:lnTo>
                <a:close/>
                <a:moveTo>
                  <a:pt x="9325" y="5827"/>
                </a:moveTo>
                <a:lnTo>
                  <a:pt x="9325" y="21600"/>
                </a:lnTo>
                <a:lnTo>
                  <a:pt x="12275" y="21600"/>
                </a:lnTo>
                <a:lnTo>
                  <a:pt x="12275" y="5827"/>
                </a:lnTo>
                <a:lnTo>
                  <a:pt x="9325" y="5827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17" name="Lommeregner"/>
          <p:cNvSpPr/>
          <p:nvPr/>
        </p:nvSpPr>
        <p:spPr>
          <a:xfrm>
            <a:off x="2604618" y="11577453"/>
            <a:ext cx="746755" cy="105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22" y="0"/>
                </a:moveTo>
                <a:cubicBezTo>
                  <a:pt x="683" y="0"/>
                  <a:pt x="0" y="482"/>
                  <a:pt x="0" y="1075"/>
                </a:cubicBezTo>
                <a:lnTo>
                  <a:pt x="0" y="20525"/>
                </a:lnTo>
                <a:cubicBezTo>
                  <a:pt x="0" y="21118"/>
                  <a:pt x="683" y="21600"/>
                  <a:pt x="1522" y="21600"/>
                </a:cubicBezTo>
                <a:lnTo>
                  <a:pt x="20078" y="21600"/>
                </a:lnTo>
                <a:cubicBezTo>
                  <a:pt x="20917" y="21600"/>
                  <a:pt x="21600" y="21118"/>
                  <a:pt x="21600" y="20525"/>
                </a:cubicBezTo>
                <a:lnTo>
                  <a:pt x="21600" y="1075"/>
                </a:lnTo>
                <a:cubicBezTo>
                  <a:pt x="21600" y="482"/>
                  <a:pt x="20917" y="0"/>
                  <a:pt x="20078" y="0"/>
                </a:cubicBezTo>
                <a:lnTo>
                  <a:pt x="1522" y="0"/>
                </a:lnTo>
                <a:close/>
                <a:moveTo>
                  <a:pt x="2776" y="1696"/>
                </a:moveTo>
                <a:lnTo>
                  <a:pt x="18643" y="1696"/>
                </a:lnTo>
                <a:cubicBezTo>
                  <a:pt x="18928" y="1696"/>
                  <a:pt x="19159" y="1859"/>
                  <a:pt x="19159" y="2060"/>
                </a:cubicBezTo>
                <a:lnTo>
                  <a:pt x="19159" y="4980"/>
                </a:lnTo>
                <a:cubicBezTo>
                  <a:pt x="19159" y="5181"/>
                  <a:pt x="18928" y="5344"/>
                  <a:pt x="18643" y="5344"/>
                </a:cubicBezTo>
                <a:lnTo>
                  <a:pt x="2776" y="5344"/>
                </a:lnTo>
                <a:cubicBezTo>
                  <a:pt x="2490" y="5344"/>
                  <a:pt x="2260" y="5181"/>
                  <a:pt x="2260" y="4980"/>
                </a:cubicBezTo>
                <a:lnTo>
                  <a:pt x="2260" y="2060"/>
                </a:lnTo>
                <a:cubicBezTo>
                  <a:pt x="2260" y="1859"/>
                  <a:pt x="2490" y="1696"/>
                  <a:pt x="2776" y="1696"/>
                </a:cubicBezTo>
                <a:close/>
                <a:moveTo>
                  <a:pt x="18134" y="6613"/>
                </a:moveTo>
                <a:cubicBezTo>
                  <a:pt x="18326" y="6613"/>
                  <a:pt x="18483" y="6723"/>
                  <a:pt x="18483" y="6858"/>
                </a:cubicBezTo>
                <a:cubicBezTo>
                  <a:pt x="18483" y="6993"/>
                  <a:pt x="18326" y="7104"/>
                  <a:pt x="18134" y="7104"/>
                </a:cubicBezTo>
                <a:cubicBezTo>
                  <a:pt x="17942" y="7104"/>
                  <a:pt x="17788" y="6993"/>
                  <a:pt x="17788" y="6858"/>
                </a:cubicBezTo>
                <a:cubicBezTo>
                  <a:pt x="17788" y="6723"/>
                  <a:pt x="17942" y="6613"/>
                  <a:pt x="18134" y="6613"/>
                </a:cubicBezTo>
                <a:close/>
                <a:moveTo>
                  <a:pt x="2804" y="6672"/>
                </a:moveTo>
                <a:lnTo>
                  <a:pt x="5038" y="6672"/>
                </a:lnTo>
                <a:cubicBezTo>
                  <a:pt x="5339" y="6672"/>
                  <a:pt x="5582" y="6846"/>
                  <a:pt x="5582" y="7059"/>
                </a:cubicBezTo>
                <a:lnTo>
                  <a:pt x="5582" y="8071"/>
                </a:lnTo>
                <a:cubicBezTo>
                  <a:pt x="5582" y="8284"/>
                  <a:pt x="5339" y="8458"/>
                  <a:pt x="5038" y="8458"/>
                </a:cubicBezTo>
                <a:lnTo>
                  <a:pt x="2804" y="8458"/>
                </a:lnTo>
                <a:cubicBezTo>
                  <a:pt x="2503" y="8458"/>
                  <a:pt x="2260" y="8284"/>
                  <a:pt x="2260" y="8071"/>
                </a:cubicBezTo>
                <a:lnTo>
                  <a:pt x="2260" y="7059"/>
                </a:lnTo>
                <a:cubicBezTo>
                  <a:pt x="2260" y="6846"/>
                  <a:pt x="2503" y="6672"/>
                  <a:pt x="2804" y="6672"/>
                </a:cubicBezTo>
                <a:close/>
                <a:moveTo>
                  <a:pt x="7701" y="6672"/>
                </a:moveTo>
                <a:lnTo>
                  <a:pt x="9968" y="6672"/>
                </a:lnTo>
                <a:cubicBezTo>
                  <a:pt x="10269" y="6672"/>
                  <a:pt x="10512" y="6846"/>
                  <a:pt x="10512" y="7059"/>
                </a:cubicBezTo>
                <a:lnTo>
                  <a:pt x="10512" y="8071"/>
                </a:lnTo>
                <a:cubicBezTo>
                  <a:pt x="10512" y="8284"/>
                  <a:pt x="10269" y="8458"/>
                  <a:pt x="9968" y="8458"/>
                </a:cubicBezTo>
                <a:lnTo>
                  <a:pt x="7701" y="8458"/>
                </a:lnTo>
                <a:cubicBezTo>
                  <a:pt x="7400" y="8458"/>
                  <a:pt x="7154" y="8284"/>
                  <a:pt x="7154" y="8071"/>
                </a:cubicBezTo>
                <a:lnTo>
                  <a:pt x="7154" y="7059"/>
                </a:lnTo>
                <a:cubicBezTo>
                  <a:pt x="7154" y="6846"/>
                  <a:pt x="7399" y="6672"/>
                  <a:pt x="7701" y="6672"/>
                </a:cubicBezTo>
                <a:close/>
                <a:moveTo>
                  <a:pt x="12628" y="6672"/>
                </a:moveTo>
                <a:lnTo>
                  <a:pt x="14895" y="6672"/>
                </a:lnTo>
                <a:cubicBezTo>
                  <a:pt x="15196" y="6672"/>
                  <a:pt x="15440" y="6846"/>
                  <a:pt x="15440" y="7059"/>
                </a:cubicBezTo>
                <a:lnTo>
                  <a:pt x="15440" y="8071"/>
                </a:lnTo>
                <a:cubicBezTo>
                  <a:pt x="15440" y="8284"/>
                  <a:pt x="15196" y="8458"/>
                  <a:pt x="14895" y="8458"/>
                </a:cubicBezTo>
                <a:lnTo>
                  <a:pt x="12628" y="8458"/>
                </a:lnTo>
                <a:cubicBezTo>
                  <a:pt x="12327" y="8458"/>
                  <a:pt x="12084" y="8284"/>
                  <a:pt x="12084" y="8071"/>
                </a:cubicBezTo>
                <a:lnTo>
                  <a:pt x="12084" y="7059"/>
                </a:lnTo>
                <a:cubicBezTo>
                  <a:pt x="12084" y="6846"/>
                  <a:pt x="12327" y="6672"/>
                  <a:pt x="12628" y="6672"/>
                </a:cubicBezTo>
                <a:close/>
                <a:moveTo>
                  <a:pt x="16980" y="7293"/>
                </a:moveTo>
                <a:lnTo>
                  <a:pt x="19288" y="7293"/>
                </a:lnTo>
                <a:lnTo>
                  <a:pt x="19288" y="7685"/>
                </a:lnTo>
                <a:lnTo>
                  <a:pt x="16980" y="7685"/>
                </a:lnTo>
                <a:lnTo>
                  <a:pt x="16980" y="7293"/>
                </a:lnTo>
                <a:close/>
                <a:moveTo>
                  <a:pt x="18134" y="7864"/>
                </a:moveTo>
                <a:cubicBezTo>
                  <a:pt x="18326" y="7864"/>
                  <a:pt x="18483" y="7973"/>
                  <a:pt x="18483" y="8108"/>
                </a:cubicBezTo>
                <a:cubicBezTo>
                  <a:pt x="18483" y="8244"/>
                  <a:pt x="18326" y="8353"/>
                  <a:pt x="18134" y="8353"/>
                </a:cubicBezTo>
                <a:cubicBezTo>
                  <a:pt x="17942" y="8353"/>
                  <a:pt x="17788" y="8244"/>
                  <a:pt x="17788" y="8108"/>
                </a:cubicBezTo>
                <a:cubicBezTo>
                  <a:pt x="17788" y="7973"/>
                  <a:pt x="17942" y="7864"/>
                  <a:pt x="18134" y="7864"/>
                </a:cubicBezTo>
                <a:close/>
                <a:moveTo>
                  <a:pt x="2804" y="9580"/>
                </a:moveTo>
                <a:lnTo>
                  <a:pt x="5038" y="9580"/>
                </a:lnTo>
                <a:cubicBezTo>
                  <a:pt x="5339" y="9580"/>
                  <a:pt x="5582" y="9752"/>
                  <a:pt x="5582" y="9965"/>
                </a:cubicBezTo>
                <a:lnTo>
                  <a:pt x="5582" y="10979"/>
                </a:lnTo>
                <a:cubicBezTo>
                  <a:pt x="5582" y="11192"/>
                  <a:pt x="5339" y="11364"/>
                  <a:pt x="5038" y="11364"/>
                </a:cubicBezTo>
                <a:lnTo>
                  <a:pt x="2804" y="11364"/>
                </a:lnTo>
                <a:cubicBezTo>
                  <a:pt x="2503" y="11364"/>
                  <a:pt x="2260" y="11192"/>
                  <a:pt x="2260" y="10979"/>
                </a:cubicBezTo>
                <a:lnTo>
                  <a:pt x="2260" y="9965"/>
                </a:lnTo>
                <a:cubicBezTo>
                  <a:pt x="2260" y="9752"/>
                  <a:pt x="2503" y="9580"/>
                  <a:pt x="2804" y="9580"/>
                </a:cubicBezTo>
                <a:close/>
                <a:moveTo>
                  <a:pt x="7701" y="9580"/>
                </a:moveTo>
                <a:lnTo>
                  <a:pt x="9968" y="9580"/>
                </a:lnTo>
                <a:cubicBezTo>
                  <a:pt x="10269" y="9580"/>
                  <a:pt x="10512" y="9752"/>
                  <a:pt x="10512" y="9965"/>
                </a:cubicBezTo>
                <a:lnTo>
                  <a:pt x="10512" y="10979"/>
                </a:lnTo>
                <a:cubicBezTo>
                  <a:pt x="10512" y="11192"/>
                  <a:pt x="10269" y="11364"/>
                  <a:pt x="9968" y="11364"/>
                </a:cubicBezTo>
                <a:lnTo>
                  <a:pt x="7701" y="11364"/>
                </a:lnTo>
                <a:cubicBezTo>
                  <a:pt x="7400" y="11364"/>
                  <a:pt x="7154" y="11192"/>
                  <a:pt x="7154" y="10979"/>
                </a:cubicBezTo>
                <a:lnTo>
                  <a:pt x="7154" y="9965"/>
                </a:lnTo>
                <a:cubicBezTo>
                  <a:pt x="7154" y="9752"/>
                  <a:pt x="7399" y="9580"/>
                  <a:pt x="7701" y="9580"/>
                </a:cubicBezTo>
                <a:close/>
                <a:moveTo>
                  <a:pt x="12628" y="9580"/>
                </a:moveTo>
                <a:lnTo>
                  <a:pt x="14895" y="9580"/>
                </a:lnTo>
                <a:cubicBezTo>
                  <a:pt x="15196" y="9580"/>
                  <a:pt x="15440" y="9752"/>
                  <a:pt x="15440" y="9965"/>
                </a:cubicBezTo>
                <a:lnTo>
                  <a:pt x="15440" y="10979"/>
                </a:lnTo>
                <a:cubicBezTo>
                  <a:pt x="15440" y="11192"/>
                  <a:pt x="15196" y="11364"/>
                  <a:pt x="14895" y="11364"/>
                </a:cubicBezTo>
                <a:lnTo>
                  <a:pt x="12628" y="11364"/>
                </a:lnTo>
                <a:cubicBezTo>
                  <a:pt x="12327" y="11364"/>
                  <a:pt x="12084" y="11192"/>
                  <a:pt x="12084" y="10979"/>
                </a:cubicBezTo>
                <a:lnTo>
                  <a:pt x="12084" y="9965"/>
                </a:lnTo>
                <a:cubicBezTo>
                  <a:pt x="12084" y="9752"/>
                  <a:pt x="12327" y="9580"/>
                  <a:pt x="12628" y="9580"/>
                </a:cubicBezTo>
                <a:close/>
                <a:moveTo>
                  <a:pt x="17518" y="9755"/>
                </a:moveTo>
                <a:lnTo>
                  <a:pt x="18134" y="10192"/>
                </a:lnTo>
                <a:lnTo>
                  <a:pt x="18753" y="9755"/>
                </a:lnTo>
                <a:lnTo>
                  <a:pt x="19147" y="10034"/>
                </a:lnTo>
                <a:lnTo>
                  <a:pt x="18528" y="10469"/>
                </a:lnTo>
                <a:lnTo>
                  <a:pt x="19149" y="10908"/>
                </a:lnTo>
                <a:lnTo>
                  <a:pt x="18753" y="11188"/>
                </a:lnTo>
                <a:lnTo>
                  <a:pt x="18132" y="10749"/>
                </a:lnTo>
                <a:lnTo>
                  <a:pt x="17515" y="11186"/>
                </a:lnTo>
                <a:lnTo>
                  <a:pt x="17121" y="10908"/>
                </a:lnTo>
                <a:lnTo>
                  <a:pt x="17740" y="10473"/>
                </a:lnTo>
                <a:lnTo>
                  <a:pt x="17121" y="10036"/>
                </a:lnTo>
                <a:lnTo>
                  <a:pt x="17518" y="9755"/>
                </a:lnTo>
                <a:close/>
                <a:moveTo>
                  <a:pt x="2804" y="12435"/>
                </a:moveTo>
                <a:lnTo>
                  <a:pt x="5038" y="12435"/>
                </a:lnTo>
                <a:cubicBezTo>
                  <a:pt x="5339" y="12435"/>
                  <a:pt x="5582" y="12607"/>
                  <a:pt x="5582" y="12820"/>
                </a:cubicBezTo>
                <a:lnTo>
                  <a:pt x="5582" y="13834"/>
                </a:lnTo>
                <a:cubicBezTo>
                  <a:pt x="5582" y="14047"/>
                  <a:pt x="5339" y="14219"/>
                  <a:pt x="5038" y="14219"/>
                </a:cubicBezTo>
                <a:lnTo>
                  <a:pt x="2804" y="14219"/>
                </a:lnTo>
                <a:cubicBezTo>
                  <a:pt x="2503" y="14219"/>
                  <a:pt x="2260" y="14047"/>
                  <a:pt x="2260" y="13834"/>
                </a:cubicBezTo>
                <a:lnTo>
                  <a:pt x="2260" y="12820"/>
                </a:lnTo>
                <a:cubicBezTo>
                  <a:pt x="2260" y="12607"/>
                  <a:pt x="2503" y="12435"/>
                  <a:pt x="2804" y="12435"/>
                </a:cubicBezTo>
                <a:close/>
                <a:moveTo>
                  <a:pt x="7701" y="12435"/>
                </a:moveTo>
                <a:lnTo>
                  <a:pt x="9968" y="12435"/>
                </a:lnTo>
                <a:cubicBezTo>
                  <a:pt x="10269" y="12435"/>
                  <a:pt x="10512" y="12607"/>
                  <a:pt x="10512" y="12820"/>
                </a:cubicBezTo>
                <a:lnTo>
                  <a:pt x="10512" y="13834"/>
                </a:lnTo>
                <a:cubicBezTo>
                  <a:pt x="10512" y="14047"/>
                  <a:pt x="10269" y="14219"/>
                  <a:pt x="9968" y="14219"/>
                </a:cubicBezTo>
                <a:lnTo>
                  <a:pt x="7701" y="14219"/>
                </a:lnTo>
                <a:cubicBezTo>
                  <a:pt x="7400" y="14219"/>
                  <a:pt x="7154" y="14047"/>
                  <a:pt x="7154" y="13834"/>
                </a:cubicBezTo>
                <a:lnTo>
                  <a:pt x="7154" y="12820"/>
                </a:lnTo>
                <a:cubicBezTo>
                  <a:pt x="7154" y="12607"/>
                  <a:pt x="7399" y="12435"/>
                  <a:pt x="7701" y="12435"/>
                </a:cubicBezTo>
                <a:close/>
                <a:moveTo>
                  <a:pt x="12628" y="12435"/>
                </a:moveTo>
                <a:lnTo>
                  <a:pt x="14895" y="12435"/>
                </a:lnTo>
                <a:cubicBezTo>
                  <a:pt x="15196" y="12435"/>
                  <a:pt x="15440" y="12607"/>
                  <a:pt x="15440" y="12820"/>
                </a:cubicBezTo>
                <a:lnTo>
                  <a:pt x="15440" y="13834"/>
                </a:lnTo>
                <a:cubicBezTo>
                  <a:pt x="15440" y="14047"/>
                  <a:pt x="15196" y="14219"/>
                  <a:pt x="14895" y="14219"/>
                </a:cubicBezTo>
                <a:lnTo>
                  <a:pt x="12628" y="14219"/>
                </a:lnTo>
                <a:cubicBezTo>
                  <a:pt x="12327" y="14219"/>
                  <a:pt x="12084" y="14047"/>
                  <a:pt x="12084" y="13834"/>
                </a:cubicBezTo>
                <a:lnTo>
                  <a:pt x="12084" y="12820"/>
                </a:lnTo>
                <a:cubicBezTo>
                  <a:pt x="12084" y="12607"/>
                  <a:pt x="12327" y="12435"/>
                  <a:pt x="12628" y="12435"/>
                </a:cubicBezTo>
                <a:close/>
                <a:moveTo>
                  <a:pt x="16980" y="13130"/>
                </a:moveTo>
                <a:lnTo>
                  <a:pt x="19288" y="13130"/>
                </a:lnTo>
                <a:lnTo>
                  <a:pt x="19288" y="13524"/>
                </a:lnTo>
                <a:lnTo>
                  <a:pt x="16980" y="13524"/>
                </a:lnTo>
                <a:lnTo>
                  <a:pt x="16980" y="13130"/>
                </a:lnTo>
                <a:close/>
                <a:moveTo>
                  <a:pt x="2804" y="15290"/>
                </a:moveTo>
                <a:lnTo>
                  <a:pt x="5038" y="15290"/>
                </a:lnTo>
                <a:cubicBezTo>
                  <a:pt x="5339" y="15290"/>
                  <a:pt x="5582" y="15462"/>
                  <a:pt x="5582" y="15675"/>
                </a:cubicBezTo>
                <a:lnTo>
                  <a:pt x="5582" y="16689"/>
                </a:lnTo>
                <a:cubicBezTo>
                  <a:pt x="5582" y="16902"/>
                  <a:pt x="5339" y="17074"/>
                  <a:pt x="5038" y="17074"/>
                </a:cubicBezTo>
                <a:lnTo>
                  <a:pt x="2804" y="17074"/>
                </a:lnTo>
                <a:cubicBezTo>
                  <a:pt x="2503" y="17074"/>
                  <a:pt x="2260" y="16902"/>
                  <a:pt x="2260" y="16689"/>
                </a:cubicBezTo>
                <a:lnTo>
                  <a:pt x="2260" y="15675"/>
                </a:lnTo>
                <a:cubicBezTo>
                  <a:pt x="2260" y="15462"/>
                  <a:pt x="2503" y="15290"/>
                  <a:pt x="2804" y="15290"/>
                </a:cubicBezTo>
                <a:close/>
                <a:moveTo>
                  <a:pt x="7701" y="15290"/>
                </a:moveTo>
                <a:lnTo>
                  <a:pt x="9968" y="15290"/>
                </a:lnTo>
                <a:cubicBezTo>
                  <a:pt x="10269" y="15290"/>
                  <a:pt x="10512" y="15462"/>
                  <a:pt x="10512" y="15675"/>
                </a:cubicBezTo>
                <a:lnTo>
                  <a:pt x="10512" y="16689"/>
                </a:lnTo>
                <a:cubicBezTo>
                  <a:pt x="10512" y="16902"/>
                  <a:pt x="10269" y="17074"/>
                  <a:pt x="9968" y="17074"/>
                </a:cubicBezTo>
                <a:lnTo>
                  <a:pt x="7701" y="17074"/>
                </a:lnTo>
                <a:cubicBezTo>
                  <a:pt x="7400" y="17074"/>
                  <a:pt x="7154" y="16902"/>
                  <a:pt x="7154" y="16689"/>
                </a:cubicBezTo>
                <a:lnTo>
                  <a:pt x="7154" y="15675"/>
                </a:lnTo>
                <a:cubicBezTo>
                  <a:pt x="7154" y="15462"/>
                  <a:pt x="7399" y="15290"/>
                  <a:pt x="7701" y="15290"/>
                </a:cubicBezTo>
                <a:close/>
                <a:moveTo>
                  <a:pt x="12628" y="15290"/>
                </a:moveTo>
                <a:lnTo>
                  <a:pt x="14895" y="15290"/>
                </a:lnTo>
                <a:cubicBezTo>
                  <a:pt x="15196" y="15290"/>
                  <a:pt x="15440" y="15462"/>
                  <a:pt x="15440" y="15675"/>
                </a:cubicBezTo>
                <a:lnTo>
                  <a:pt x="15440" y="16689"/>
                </a:lnTo>
                <a:cubicBezTo>
                  <a:pt x="15440" y="16902"/>
                  <a:pt x="15196" y="17074"/>
                  <a:pt x="14895" y="17074"/>
                </a:cubicBezTo>
                <a:lnTo>
                  <a:pt x="12628" y="17074"/>
                </a:lnTo>
                <a:cubicBezTo>
                  <a:pt x="12327" y="17074"/>
                  <a:pt x="12084" y="16902"/>
                  <a:pt x="12084" y="16689"/>
                </a:cubicBezTo>
                <a:lnTo>
                  <a:pt x="12084" y="15675"/>
                </a:lnTo>
                <a:cubicBezTo>
                  <a:pt x="12084" y="15462"/>
                  <a:pt x="12327" y="15290"/>
                  <a:pt x="12628" y="15290"/>
                </a:cubicBezTo>
                <a:close/>
                <a:moveTo>
                  <a:pt x="17855" y="15368"/>
                </a:moveTo>
                <a:lnTo>
                  <a:pt x="18416" y="15368"/>
                </a:lnTo>
                <a:lnTo>
                  <a:pt x="18416" y="15984"/>
                </a:lnTo>
                <a:lnTo>
                  <a:pt x="19288" y="15984"/>
                </a:lnTo>
                <a:lnTo>
                  <a:pt x="19288" y="16377"/>
                </a:lnTo>
                <a:lnTo>
                  <a:pt x="18416" y="16377"/>
                </a:lnTo>
                <a:lnTo>
                  <a:pt x="18416" y="16998"/>
                </a:lnTo>
                <a:lnTo>
                  <a:pt x="17855" y="16998"/>
                </a:lnTo>
                <a:lnTo>
                  <a:pt x="17855" y="16377"/>
                </a:lnTo>
                <a:lnTo>
                  <a:pt x="16980" y="16377"/>
                </a:lnTo>
                <a:lnTo>
                  <a:pt x="16980" y="15984"/>
                </a:lnTo>
                <a:lnTo>
                  <a:pt x="17855" y="15984"/>
                </a:lnTo>
                <a:lnTo>
                  <a:pt x="17855" y="15368"/>
                </a:lnTo>
                <a:close/>
                <a:moveTo>
                  <a:pt x="2804" y="18146"/>
                </a:moveTo>
                <a:lnTo>
                  <a:pt x="9968" y="18146"/>
                </a:lnTo>
                <a:cubicBezTo>
                  <a:pt x="10269" y="18146"/>
                  <a:pt x="10512" y="18319"/>
                  <a:pt x="10512" y="18532"/>
                </a:cubicBezTo>
                <a:lnTo>
                  <a:pt x="10512" y="19545"/>
                </a:lnTo>
                <a:cubicBezTo>
                  <a:pt x="10512" y="19757"/>
                  <a:pt x="10269" y="19931"/>
                  <a:pt x="9968" y="19931"/>
                </a:cubicBezTo>
                <a:lnTo>
                  <a:pt x="2804" y="19931"/>
                </a:lnTo>
                <a:cubicBezTo>
                  <a:pt x="2503" y="19931"/>
                  <a:pt x="2260" y="19757"/>
                  <a:pt x="2260" y="19545"/>
                </a:cubicBezTo>
                <a:lnTo>
                  <a:pt x="2260" y="18532"/>
                </a:lnTo>
                <a:cubicBezTo>
                  <a:pt x="2260" y="18319"/>
                  <a:pt x="2503" y="18146"/>
                  <a:pt x="2804" y="18146"/>
                </a:cubicBezTo>
                <a:close/>
                <a:moveTo>
                  <a:pt x="12628" y="18146"/>
                </a:moveTo>
                <a:lnTo>
                  <a:pt x="14895" y="18146"/>
                </a:lnTo>
                <a:cubicBezTo>
                  <a:pt x="15196" y="18146"/>
                  <a:pt x="15440" y="18319"/>
                  <a:pt x="15440" y="18532"/>
                </a:cubicBezTo>
                <a:lnTo>
                  <a:pt x="15440" y="19545"/>
                </a:lnTo>
                <a:cubicBezTo>
                  <a:pt x="15440" y="19757"/>
                  <a:pt x="15196" y="19931"/>
                  <a:pt x="14895" y="19931"/>
                </a:cubicBezTo>
                <a:lnTo>
                  <a:pt x="12628" y="19931"/>
                </a:lnTo>
                <a:cubicBezTo>
                  <a:pt x="12327" y="19931"/>
                  <a:pt x="12084" y="19757"/>
                  <a:pt x="12084" y="19545"/>
                </a:cubicBezTo>
                <a:lnTo>
                  <a:pt x="12084" y="18532"/>
                </a:lnTo>
                <a:cubicBezTo>
                  <a:pt x="12084" y="18319"/>
                  <a:pt x="12327" y="18146"/>
                  <a:pt x="12628" y="18146"/>
                </a:cubicBezTo>
                <a:close/>
                <a:moveTo>
                  <a:pt x="16980" y="18519"/>
                </a:moveTo>
                <a:lnTo>
                  <a:pt x="19288" y="18519"/>
                </a:lnTo>
                <a:lnTo>
                  <a:pt x="19288" y="18910"/>
                </a:lnTo>
                <a:lnTo>
                  <a:pt x="16980" y="18910"/>
                </a:lnTo>
                <a:lnTo>
                  <a:pt x="16980" y="18519"/>
                </a:lnTo>
                <a:close/>
                <a:moveTo>
                  <a:pt x="16980" y="19165"/>
                </a:moveTo>
                <a:lnTo>
                  <a:pt x="19288" y="19165"/>
                </a:lnTo>
                <a:lnTo>
                  <a:pt x="19288" y="19558"/>
                </a:lnTo>
                <a:lnTo>
                  <a:pt x="16980" y="19558"/>
                </a:lnTo>
                <a:lnTo>
                  <a:pt x="16980" y="19165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18" name="Hånd"/>
          <p:cNvSpPr/>
          <p:nvPr/>
        </p:nvSpPr>
        <p:spPr>
          <a:xfrm>
            <a:off x="1403460" y="2548397"/>
            <a:ext cx="669195" cy="9626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54" h="21598" fill="norm" stroke="1" extrusionOk="0">
                <a:moveTo>
                  <a:pt x="9241" y="0"/>
                </a:moveTo>
                <a:cubicBezTo>
                  <a:pt x="8623" y="3"/>
                  <a:pt x="8010" y="322"/>
                  <a:pt x="8004" y="946"/>
                </a:cubicBezTo>
                <a:cubicBezTo>
                  <a:pt x="7999" y="1470"/>
                  <a:pt x="7929" y="8910"/>
                  <a:pt x="7929" y="8910"/>
                </a:cubicBezTo>
                <a:cubicBezTo>
                  <a:pt x="7929" y="8910"/>
                  <a:pt x="7499" y="8974"/>
                  <a:pt x="7399" y="8974"/>
                </a:cubicBezTo>
                <a:cubicBezTo>
                  <a:pt x="7399" y="8974"/>
                  <a:pt x="5801" y="2575"/>
                  <a:pt x="5675" y="1884"/>
                </a:cubicBezTo>
                <a:cubicBezTo>
                  <a:pt x="5460" y="700"/>
                  <a:pt x="3262" y="854"/>
                  <a:pt x="3420" y="2122"/>
                </a:cubicBezTo>
                <a:cubicBezTo>
                  <a:pt x="3487" y="2667"/>
                  <a:pt x="4637" y="9621"/>
                  <a:pt x="4637" y="9621"/>
                </a:cubicBezTo>
                <a:lnTo>
                  <a:pt x="4100" y="9812"/>
                </a:lnTo>
                <a:cubicBezTo>
                  <a:pt x="4100" y="9812"/>
                  <a:pt x="2546" y="6213"/>
                  <a:pt x="2124" y="5128"/>
                </a:cubicBezTo>
                <a:cubicBezTo>
                  <a:pt x="1683" y="3995"/>
                  <a:pt x="-325" y="4416"/>
                  <a:pt x="45" y="5576"/>
                </a:cubicBezTo>
                <a:cubicBezTo>
                  <a:pt x="204" y="6073"/>
                  <a:pt x="930" y="9056"/>
                  <a:pt x="1691" y="11289"/>
                </a:cubicBezTo>
                <a:cubicBezTo>
                  <a:pt x="1612" y="16115"/>
                  <a:pt x="3291" y="17160"/>
                  <a:pt x="3675" y="19027"/>
                </a:cubicBezTo>
                <a:cubicBezTo>
                  <a:pt x="3899" y="20117"/>
                  <a:pt x="3791" y="21598"/>
                  <a:pt x="3791" y="21598"/>
                </a:cubicBezTo>
                <a:lnTo>
                  <a:pt x="13296" y="21598"/>
                </a:lnTo>
                <a:cubicBezTo>
                  <a:pt x="13296" y="18355"/>
                  <a:pt x="17266" y="16479"/>
                  <a:pt x="18181" y="15015"/>
                </a:cubicBezTo>
                <a:cubicBezTo>
                  <a:pt x="18213" y="14964"/>
                  <a:pt x="19620" y="12585"/>
                  <a:pt x="20198" y="11608"/>
                </a:cubicBezTo>
                <a:cubicBezTo>
                  <a:pt x="20356" y="11341"/>
                  <a:pt x="20444" y="11057"/>
                  <a:pt x="20458" y="10768"/>
                </a:cubicBezTo>
                <a:cubicBezTo>
                  <a:pt x="20485" y="10213"/>
                  <a:pt x="20558" y="9282"/>
                  <a:pt x="20735" y="9028"/>
                </a:cubicBezTo>
                <a:cubicBezTo>
                  <a:pt x="21275" y="8248"/>
                  <a:pt x="21229" y="7659"/>
                  <a:pt x="19813" y="7927"/>
                </a:cubicBezTo>
                <a:cubicBezTo>
                  <a:pt x="18121" y="8247"/>
                  <a:pt x="17427" y="10409"/>
                  <a:pt x="17427" y="10409"/>
                </a:cubicBezTo>
                <a:lnTo>
                  <a:pt x="16041" y="12125"/>
                </a:lnTo>
                <a:lnTo>
                  <a:pt x="15280" y="12313"/>
                </a:lnTo>
                <a:lnTo>
                  <a:pt x="14521" y="9417"/>
                </a:lnTo>
                <a:cubicBezTo>
                  <a:pt x="14521" y="9417"/>
                  <a:pt x="14899" y="2984"/>
                  <a:pt x="15008" y="1961"/>
                </a:cubicBezTo>
                <a:cubicBezTo>
                  <a:pt x="15120" y="912"/>
                  <a:pt x="13017" y="708"/>
                  <a:pt x="12778" y="1791"/>
                </a:cubicBezTo>
                <a:cubicBezTo>
                  <a:pt x="12639" y="2422"/>
                  <a:pt x="11563" y="7848"/>
                  <a:pt x="11333" y="8824"/>
                </a:cubicBezTo>
                <a:lnTo>
                  <a:pt x="10797" y="8800"/>
                </a:lnTo>
                <a:cubicBezTo>
                  <a:pt x="10797" y="8800"/>
                  <a:pt x="10538" y="1503"/>
                  <a:pt x="10513" y="956"/>
                </a:cubicBezTo>
                <a:cubicBezTo>
                  <a:pt x="10483" y="313"/>
                  <a:pt x="9859" y="-2"/>
                  <a:pt x="9241" y="0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19" name="Legende barn"/>
          <p:cNvSpPr/>
          <p:nvPr/>
        </p:nvSpPr>
        <p:spPr>
          <a:xfrm>
            <a:off x="8963195" y="11345957"/>
            <a:ext cx="749721" cy="1017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6" h="21580" fill="norm" stroke="1" extrusionOk="0">
                <a:moveTo>
                  <a:pt x="12654" y="1"/>
                </a:moveTo>
                <a:cubicBezTo>
                  <a:pt x="12170" y="-5"/>
                  <a:pt x="12012" y="52"/>
                  <a:pt x="12012" y="52"/>
                </a:cubicBezTo>
                <a:lnTo>
                  <a:pt x="11943" y="80"/>
                </a:lnTo>
                <a:cubicBezTo>
                  <a:pt x="11837" y="63"/>
                  <a:pt x="11641" y="46"/>
                  <a:pt x="11256" y="141"/>
                </a:cubicBezTo>
                <a:cubicBezTo>
                  <a:pt x="10863" y="259"/>
                  <a:pt x="9776" y="725"/>
                  <a:pt x="10033" y="2169"/>
                </a:cubicBezTo>
                <a:cubicBezTo>
                  <a:pt x="10162" y="2894"/>
                  <a:pt x="10621" y="3103"/>
                  <a:pt x="11074" y="3479"/>
                </a:cubicBezTo>
                <a:cubicBezTo>
                  <a:pt x="11278" y="3648"/>
                  <a:pt x="11369" y="3856"/>
                  <a:pt x="11369" y="3901"/>
                </a:cubicBezTo>
                <a:cubicBezTo>
                  <a:pt x="11362" y="4080"/>
                  <a:pt x="11332" y="4188"/>
                  <a:pt x="11294" y="4261"/>
                </a:cubicBezTo>
                <a:cubicBezTo>
                  <a:pt x="11165" y="4244"/>
                  <a:pt x="11082" y="4192"/>
                  <a:pt x="10923" y="4271"/>
                </a:cubicBezTo>
                <a:cubicBezTo>
                  <a:pt x="10908" y="4277"/>
                  <a:pt x="10856" y="4322"/>
                  <a:pt x="10803" y="4373"/>
                </a:cubicBezTo>
                <a:cubicBezTo>
                  <a:pt x="10621" y="4435"/>
                  <a:pt x="8906" y="5227"/>
                  <a:pt x="7290" y="6503"/>
                </a:cubicBezTo>
                <a:cubicBezTo>
                  <a:pt x="7282" y="6509"/>
                  <a:pt x="7282" y="6508"/>
                  <a:pt x="7282" y="6513"/>
                </a:cubicBezTo>
                <a:cubicBezTo>
                  <a:pt x="7260" y="6525"/>
                  <a:pt x="7245" y="6541"/>
                  <a:pt x="7245" y="6547"/>
                </a:cubicBezTo>
                <a:cubicBezTo>
                  <a:pt x="7177" y="6609"/>
                  <a:pt x="6503" y="7013"/>
                  <a:pt x="6466" y="7249"/>
                </a:cubicBezTo>
                <a:cubicBezTo>
                  <a:pt x="6435" y="7485"/>
                  <a:pt x="6595" y="8176"/>
                  <a:pt x="6791" y="8794"/>
                </a:cubicBezTo>
                <a:cubicBezTo>
                  <a:pt x="7026" y="9519"/>
                  <a:pt x="7463" y="10352"/>
                  <a:pt x="7441" y="10610"/>
                </a:cubicBezTo>
                <a:cubicBezTo>
                  <a:pt x="7433" y="10683"/>
                  <a:pt x="7312" y="10986"/>
                  <a:pt x="7372" y="11126"/>
                </a:cubicBezTo>
                <a:cubicBezTo>
                  <a:pt x="7486" y="11385"/>
                  <a:pt x="7843" y="11492"/>
                  <a:pt x="7835" y="11627"/>
                </a:cubicBezTo>
                <a:cubicBezTo>
                  <a:pt x="7820" y="11818"/>
                  <a:pt x="7901" y="11914"/>
                  <a:pt x="8014" y="11959"/>
                </a:cubicBezTo>
                <a:cubicBezTo>
                  <a:pt x="8007" y="12195"/>
                  <a:pt x="8007" y="12391"/>
                  <a:pt x="8007" y="12470"/>
                </a:cubicBezTo>
                <a:cubicBezTo>
                  <a:pt x="8015" y="12565"/>
                  <a:pt x="8037" y="13133"/>
                  <a:pt x="8014" y="13228"/>
                </a:cubicBezTo>
                <a:cubicBezTo>
                  <a:pt x="7818" y="14251"/>
                  <a:pt x="7221" y="14958"/>
                  <a:pt x="7183" y="15009"/>
                </a:cubicBezTo>
                <a:cubicBezTo>
                  <a:pt x="7146" y="15059"/>
                  <a:pt x="7078" y="15168"/>
                  <a:pt x="7101" y="15212"/>
                </a:cubicBezTo>
                <a:cubicBezTo>
                  <a:pt x="7154" y="15308"/>
                  <a:pt x="7327" y="15381"/>
                  <a:pt x="7478" y="15465"/>
                </a:cubicBezTo>
                <a:cubicBezTo>
                  <a:pt x="7539" y="15499"/>
                  <a:pt x="7646" y="15550"/>
                  <a:pt x="7766" y="15606"/>
                </a:cubicBezTo>
                <a:lnTo>
                  <a:pt x="7743" y="15667"/>
                </a:lnTo>
                <a:cubicBezTo>
                  <a:pt x="7728" y="15701"/>
                  <a:pt x="7691" y="15728"/>
                  <a:pt x="7646" y="15734"/>
                </a:cubicBezTo>
                <a:cubicBezTo>
                  <a:pt x="7072" y="15796"/>
                  <a:pt x="6535" y="15835"/>
                  <a:pt x="5833" y="16020"/>
                </a:cubicBezTo>
                <a:cubicBezTo>
                  <a:pt x="4548" y="16363"/>
                  <a:pt x="3966" y="16757"/>
                  <a:pt x="2629" y="17077"/>
                </a:cubicBezTo>
                <a:cubicBezTo>
                  <a:pt x="2606" y="17066"/>
                  <a:pt x="2584" y="17055"/>
                  <a:pt x="2553" y="17044"/>
                </a:cubicBezTo>
                <a:cubicBezTo>
                  <a:pt x="2508" y="17033"/>
                  <a:pt x="2440" y="17044"/>
                  <a:pt x="2440" y="17044"/>
                </a:cubicBezTo>
                <a:cubicBezTo>
                  <a:pt x="2228" y="16903"/>
                  <a:pt x="2161" y="16881"/>
                  <a:pt x="1829" y="16824"/>
                </a:cubicBezTo>
                <a:cubicBezTo>
                  <a:pt x="1564" y="16785"/>
                  <a:pt x="1283" y="16824"/>
                  <a:pt x="1283" y="16824"/>
                </a:cubicBezTo>
                <a:cubicBezTo>
                  <a:pt x="1124" y="16785"/>
                  <a:pt x="1005" y="16752"/>
                  <a:pt x="853" y="16791"/>
                </a:cubicBezTo>
                <a:cubicBezTo>
                  <a:pt x="612" y="16864"/>
                  <a:pt x="557" y="16942"/>
                  <a:pt x="497" y="17077"/>
                </a:cubicBezTo>
                <a:lnTo>
                  <a:pt x="317" y="17453"/>
                </a:lnTo>
                <a:cubicBezTo>
                  <a:pt x="257" y="17588"/>
                  <a:pt x="263" y="17728"/>
                  <a:pt x="339" y="17846"/>
                </a:cubicBezTo>
                <a:cubicBezTo>
                  <a:pt x="392" y="17964"/>
                  <a:pt x="437" y="18112"/>
                  <a:pt x="369" y="18303"/>
                </a:cubicBezTo>
                <a:cubicBezTo>
                  <a:pt x="301" y="18500"/>
                  <a:pt x="150" y="18442"/>
                  <a:pt x="29" y="18881"/>
                </a:cubicBezTo>
                <a:cubicBezTo>
                  <a:pt x="-99" y="19319"/>
                  <a:pt x="233" y="20005"/>
                  <a:pt x="263" y="20083"/>
                </a:cubicBezTo>
                <a:cubicBezTo>
                  <a:pt x="301" y="20162"/>
                  <a:pt x="565" y="20382"/>
                  <a:pt x="905" y="20270"/>
                </a:cubicBezTo>
                <a:cubicBezTo>
                  <a:pt x="1238" y="20157"/>
                  <a:pt x="1133" y="19785"/>
                  <a:pt x="1269" y="19476"/>
                </a:cubicBezTo>
                <a:cubicBezTo>
                  <a:pt x="1405" y="19167"/>
                  <a:pt x="1608" y="19060"/>
                  <a:pt x="1699" y="18853"/>
                </a:cubicBezTo>
                <a:cubicBezTo>
                  <a:pt x="1827" y="18577"/>
                  <a:pt x="2727" y="18365"/>
                  <a:pt x="2818" y="18106"/>
                </a:cubicBezTo>
                <a:cubicBezTo>
                  <a:pt x="3717" y="17898"/>
                  <a:pt x="5400" y="17678"/>
                  <a:pt x="6126" y="17537"/>
                </a:cubicBezTo>
                <a:cubicBezTo>
                  <a:pt x="6904" y="17391"/>
                  <a:pt x="8808" y="17016"/>
                  <a:pt x="8808" y="17016"/>
                </a:cubicBezTo>
                <a:cubicBezTo>
                  <a:pt x="8921" y="16993"/>
                  <a:pt x="9029" y="16954"/>
                  <a:pt x="9119" y="16909"/>
                </a:cubicBezTo>
                <a:cubicBezTo>
                  <a:pt x="9263" y="16841"/>
                  <a:pt x="9459" y="16628"/>
                  <a:pt x="9466" y="16622"/>
                </a:cubicBezTo>
                <a:lnTo>
                  <a:pt x="9752" y="16319"/>
                </a:lnTo>
                <a:cubicBezTo>
                  <a:pt x="9858" y="16347"/>
                  <a:pt x="10192" y="16240"/>
                  <a:pt x="10260" y="16155"/>
                </a:cubicBezTo>
                <a:cubicBezTo>
                  <a:pt x="10592" y="15734"/>
                  <a:pt x="11468" y="14549"/>
                  <a:pt x="11521" y="14487"/>
                </a:cubicBezTo>
                <a:cubicBezTo>
                  <a:pt x="11573" y="14431"/>
                  <a:pt x="11642" y="14357"/>
                  <a:pt x="11740" y="14419"/>
                </a:cubicBezTo>
                <a:cubicBezTo>
                  <a:pt x="11793" y="14452"/>
                  <a:pt x="12141" y="14712"/>
                  <a:pt x="12715" y="15162"/>
                </a:cubicBezTo>
                <a:cubicBezTo>
                  <a:pt x="13463" y="15752"/>
                  <a:pt x="14006" y="15959"/>
                  <a:pt x="14059" y="15982"/>
                </a:cubicBezTo>
                <a:cubicBezTo>
                  <a:pt x="14263" y="16060"/>
                  <a:pt x="14702" y="15505"/>
                  <a:pt x="14831" y="15353"/>
                </a:cubicBezTo>
                <a:lnTo>
                  <a:pt x="14861" y="15363"/>
                </a:lnTo>
                <a:cubicBezTo>
                  <a:pt x="14907" y="15380"/>
                  <a:pt x="14928" y="15419"/>
                  <a:pt x="14920" y="15453"/>
                </a:cubicBezTo>
                <a:cubicBezTo>
                  <a:pt x="14822" y="15846"/>
                  <a:pt x="14823" y="16437"/>
                  <a:pt x="15020" y="17039"/>
                </a:cubicBezTo>
                <a:cubicBezTo>
                  <a:pt x="15352" y="18033"/>
                  <a:pt x="16053" y="18713"/>
                  <a:pt x="16212" y="18921"/>
                </a:cubicBezTo>
                <a:cubicBezTo>
                  <a:pt x="16439" y="19213"/>
                  <a:pt x="16568" y="19657"/>
                  <a:pt x="16568" y="19657"/>
                </a:cubicBezTo>
                <a:cubicBezTo>
                  <a:pt x="16629" y="19859"/>
                  <a:pt x="16651" y="19982"/>
                  <a:pt x="16651" y="19971"/>
                </a:cubicBezTo>
                <a:cubicBezTo>
                  <a:pt x="16659" y="19982"/>
                  <a:pt x="16658" y="20006"/>
                  <a:pt x="16665" y="20017"/>
                </a:cubicBezTo>
                <a:cubicBezTo>
                  <a:pt x="16665" y="20028"/>
                  <a:pt x="16650" y="20028"/>
                  <a:pt x="16627" y="20050"/>
                </a:cubicBezTo>
                <a:cubicBezTo>
                  <a:pt x="16582" y="20078"/>
                  <a:pt x="16590" y="20111"/>
                  <a:pt x="16620" y="20178"/>
                </a:cubicBezTo>
                <a:cubicBezTo>
                  <a:pt x="16628" y="20190"/>
                  <a:pt x="16599" y="20207"/>
                  <a:pt x="16561" y="20280"/>
                </a:cubicBezTo>
                <a:cubicBezTo>
                  <a:pt x="16523" y="20353"/>
                  <a:pt x="16561" y="20668"/>
                  <a:pt x="16599" y="20809"/>
                </a:cubicBezTo>
                <a:cubicBezTo>
                  <a:pt x="16637" y="20932"/>
                  <a:pt x="16778" y="21134"/>
                  <a:pt x="16816" y="21184"/>
                </a:cubicBezTo>
                <a:cubicBezTo>
                  <a:pt x="16824" y="21190"/>
                  <a:pt x="16826" y="21202"/>
                  <a:pt x="16826" y="21207"/>
                </a:cubicBezTo>
                <a:cubicBezTo>
                  <a:pt x="16856" y="21331"/>
                  <a:pt x="16901" y="21437"/>
                  <a:pt x="17015" y="21499"/>
                </a:cubicBezTo>
                <a:cubicBezTo>
                  <a:pt x="17135" y="21566"/>
                  <a:pt x="17354" y="21595"/>
                  <a:pt x="17551" y="21573"/>
                </a:cubicBezTo>
                <a:lnTo>
                  <a:pt x="18025" y="21499"/>
                </a:lnTo>
                <a:cubicBezTo>
                  <a:pt x="18222" y="21471"/>
                  <a:pt x="18389" y="21386"/>
                  <a:pt x="18495" y="21274"/>
                </a:cubicBezTo>
                <a:cubicBezTo>
                  <a:pt x="18616" y="21178"/>
                  <a:pt x="18766" y="21066"/>
                  <a:pt x="19038" y="21016"/>
                </a:cubicBezTo>
                <a:cubicBezTo>
                  <a:pt x="19310" y="20960"/>
                  <a:pt x="19326" y="21090"/>
                  <a:pt x="19930" y="20944"/>
                </a:cubicBezTo>
                <a:cubicBezTo>
                  <a:pt x="20535" y="20798"/>
                  <a:pt x="21198" y="20219"/>
                  <a:pt x="21274" y="20157"/>
                </a:cubicBezTo>
                <a:cubicBezTo>
                  <a:pt x="21372" y="20118"/>
                  <a:pt x="21501" y="19820"/>
                  <a:pt x="21191" y="19652"/>
                </a:cubicBezTo>
                <a:cubicBezTo>
                  <a:pt x="20874" y="19483"/>
                  <a:pt x="20481" y="19747"/>
                  <a:pt x="20027" y="19820"/>
                </a:cubicBezTo>
                <a:cubicBezTo>
                  <a:pt x="19581" y="19888"/>
                  <a:pt x="19302" y="19781"/>
                  <a:pt x="19000" y="19764"/>
                </a:cubicBezTo>
                <a:cubicBezTo>
                  <a:pt x="18698" y="19753"/>
                  <a:pt x="18284" y="19567"/>
                  <a:pt x="18186" y="19539"/>
                </a:cubicBezTo>
                <a:cubicBezTo>
                  <a:pt x="18163" y="19528"/>
                  <a:pt x="18133" y="19527"/>
                  <a:pt x="18110" y="19527"/>
                </a:cubicBezTo>
                <a:cubicBezTo>
                  <a:pt x="18050" y="19527"/>
                  <a:pt x="18002" y="19499"/>
                  <a:pt x="17987" y="19460"/>
                </a:cubicBezTo>
                <a:cubicBezTo>
                  <a:pt x="17882" y="19067"/>
                  <a:pt x="17452" y="17460"/>
                  <a:pt x="17362" y="17156"/>
                </a:cubicBezTo>
                <a:cubicBezTo>
                  <a:pt x="17127" y="16386"/>
                  <a:pt x="16704" y="15514"/>
                  <a:pt x="16689" y="15430"/>
                </a:cubicBezTo>
                <a:cubicBezTo>
                  <a:pt x="16659" y="15262"/>
                  <a:pt x="16710" y="15077"/>
                  <a:pt x="16703" y="14881"/>
                </a:cubicBezTo>
                <a:cubicBezTo>
                  <a:pt x="16695" y="14813"/>
                  <a:pt x="16667" y="14521"/>
                  <a:pt x="16455" y="14370"/>
                </a:cubicBezTo>
                <a:lnTo>
                  <a:pt x="16349" y="14278"/>
                </a:lnTo>
                <a:cubicBezTo>
                  <a:pt x="16364" y="14233"/>
                  <a:pt x="16122" y="13919"/>
                  <a:pt x="16084" y="13880"/>
                </a:cubicBezTo>
                <a:cubicBezTo>
                  <a:pt x="15722" y="13526"/>
                  <a:pt x="15215" y="13094"/>
                  <a:pt x="14580" y="12600"/>
                </a:cubicBezTo>
                <a:cubicBezTo>
                  <a:pt x="14074" y="12206"/>
                  <a:pt x="13614" y="11885"/>
                  <a:pt x="13282" y="11660"/>
                </a:cubicBezTo>
                <a:cubicBezTo>
                  <a:pt x="13357" y="11632"/>
                  <a:pt x="13991" y="11515"/>
                  <a:pt x="14014" y="11425"/>
                </a:cubicBezTo>
                <a:cubicBezTo>
                  <a:pt x="14014" y="11425"/>
                  <a:pt x="14014" y="11199"/>
                  <a:pt x="14044" y="10227"/>
                </a:cubicBezTo>
                <a:cubicBezTo>
                  <a:pt x="14082" y="8974"/>
                  <a:pt x="14233" y="8575"/>
                  <a:pt x="14233" y="8575"/>
                </a:cubicBezTo>
                <a:cubicBezTo>
                  <a:pt x="14256" y="8496"/>
                  <a:pt x="14400" y="8481"/>
                  <a:pt x="14453" y="8554"/>
                </a:cubicBezTo>
                <a:lnTo>
                  <a:pt x="14543" y="8687"/>
                </a:lnTo>
                <a:cubicBezTo>
                  <a:pt x="14573" y="8732"/>
                  <a:pt x="14618" y="8778"/>
                  <a:pt x="14663" y="8812"/>
                </a:cubicBezTo>
                <a:cubicBezTo>
                  <a:pt x="14671" y="8818"/>
                  <a:pt x="14679" y="8829"/>
                  <a:pt x="14687" y="8840"/>
                </a:cubicBezTo>
                <a:cubicBezTo>
                  <a:pt x="14785" y="9026"/>
                  <a:pt x="15102" y="9121"/>
                  <a:pt x="15411" y="9065"/>
                </a:cubicBezTo>
                <a:cubicBezTo>
                  <a:pt x="15411" y="9065"/>
                  <a:pt x="16417" y="8930"/>
                  <a:pt x="17211" y="8789"/>
                </a:cubicBezTo>
                <a:cubicBezTo>
                  <a:pt x="17755" y="8694"/>
                  <a:pt x="18941" y="8418"/>
                  <a:pt x="19175" y="8368"/>
                </a:cubicBezTo>
                <a:cubicBezTo>
                  <a:pt x="19296" y="8323"/>
                  <a:pt x="19461" y="8345"/>
                  <a:pt x="19491" y="8345"/>
                </a:cubicBezTo>
                <a:cubicBezTo>
                  <a:pt x="19665" y="8345"/>
                  <a:pt x="19878" y="8316"/>
                  <a:pt x="19999" y="8294"/>
                </a:cubicBezTo>
                <a:cubicBezTo>
                  <a:pt x="19999" y="8294"/>
                  <a:pt x="20383" y="8205"/>
                  <a:pt x="20473" y="8171"/>
                </a:cubicBezTo>
                <a:cubicBezTo>
                  <a:pt x="20829" y="8076"/>
                  <a:pt x="20693" y="7857"/>
                  <a:pt x="20700" y="7655"/>
                </a:cubicBezTo>
                <a:cubicBezTo>
                  <a:pt x="20708" y="7458"/>
                  <a:pt x="20669" y="7300"/>
                  <a:pt x="20669" y="7300"/>
                </a:cubicBezTo>
                <a:cubicBezTo>
                  <a:pt x="20669" y="7300"/>
                  <a:pt x="20730" y="7137"/>
                  <a:pt x="20625" y="7047"/>
                </a:cubicBezTo>
                <a:cubicBezTo>
                  <a:pt x="20511" y="6952"/>
                  <a:pt x="19998" y="7081"/>
                  <a:pt x="19635" y="7126"/>
                </a:cubicBezTo>
                <a:cubicBezTo>
                  <a:pt x="19605" y="7138"/>
                  <a:pt x="19508" y="7160"/>
                  <a:pt x="19470" y="7160"/>
                </a:cubicBezTo>
                <a:cubicBezTo>
                  <a:pt x="19311" y="7154"/>
                  <a:pt x="19190" y="7170"/>
                  <a:pt x="19144" y="7254"/>
                </a:cubicBezTo>
                <a:cubicBezTo>
                  <a:pt x="19061" y="7316"/>
                  <a:pt x="19015" y="7575"/>
                  <a:pt x="18962" y="7620"/>
                </a:cubicBezTo>
                <a:cubicBezTo>
                  <a:pt x="18864" y="7743"/>
                  <a:pt x="18329" y="7728"/>
                  <a:pt x="17022" y="7801"/>
                </a:cubicBezTo>
                <a:cubicBezTo>
                  <a:pt x="16531" y="7823"/>
                  <a:pt x="16063" y="7834"/>
                  <a:pt x="15881" y="7839"/>
                </a:cubicBezTo>
                <a:cubicBezTo>
                  <a:pt x="15836" y="7839"/>
                  <a:pt x="15791" y="7823"/>
                  <a:pt x="15768" y="7795"/>
                </a:cubicBezTo>
                <a:lnTo>
                  <a:pt x="15397" y="7261"/>
                </a:lnTo>
                <a:cubicBezTo>
                  <a:pt x="15337" y="7132"/>
                  <a:pt x="15313" y="6907"/>
                  <a:pt x="14927" y="6222"/>
                </a:cubicBezTo>
                <a:cubicBezTo>
                  <a:pt x="14897" y="6177"/>
                  <a:pt x="14528" y="5181"/>
                  <a:pt x="14415" y="5030"/>
                </a:cubicBezTo>
                <a:cubicBezTo>
                  <a:pt x="14370" y="4973"/>
                  <a:pt x="14362" y="4883"/>
                  <a:pt x="14113" y="4726"/>
                </a:cubicBezTo>
                <a:cubicBezTo>
                  <a:pt x="13947" y="4625"/>
                  <a:pt x="13598" y="4608"/>
                  <a:pt x="13379" y="4614"/>
                </a:cubicBezTo>
                <a:cubicBezTo>
                  <a:pt x="13348" y="4546"/>
                  <a:pt x="13343" y="4469"/>
                  <a:pt x="13388" y="4424"/>
                </a:cubicBezTo>
                <a:cubicBezTo>
                  <a:pt x="13464" y="4345"/>
                  <a:pt x="13667" y="4389"/>
                  <a:pt x="13931" y="4417"/>
                </a:cubicBezTo>
                <a:cubicBezTo>
                  <a:pt x="14075" y="4434"/>
                  <a:pt x="14474" y="4452"/>
                  <a:pt x="14587" y="4429"/>
                </a:cubicBezTo>
                <a:cubicBezTo>
                  <a:pt x="14731" y="4401"/>
                  <a:pt x="14837" y="4311"/>
                  <a:pt x="14852" y="4227"/>
                </a:cubicBezTo>
                <a:cubicBezTo>
                  <a:pt x="14859" y="4171"/>
                  <a:pt x="14867" y="4098"/>
                  <a:pt x="14890" y="4059"/>
                </a:cubicBezTo>
                <a:cubicBezTo>
                  <a:pt x="14935" y="3986"/>
                  <a:pt x="15058" y="3957"/>
                  <a:pt x="15126" y="3946"/>
                </a:cubicBezTo>
                <a:cubicBezTo>
                  <a:pt x="15269" y="3924"/>
                  <a:pt x="15177" y="3799"/>
                  <a:pt x="15154" y="3760"/>
                </a:cubicBezTo>
                <a:cubicBezTo>
                  <a:pt x="15124" y="3715"/>
                  <a:pt x="15185" y="3704"/>
                  <a:pt x="15223" y="3681"/>
                </a:cubicBezTo>
                <a:cubicBezTo>
                  <a:pt x="15260" y="3664"/>
                  <a:pt x="15298" y="3631"/>
                  <a:pt x="15298" y="3592"/>
                </a:cubicBezTo>
                <a:cubicBezTo>
                  <a:pt x="15306" y="3558"/>
                  <a:pt x="15261" y="3552"/>
                  <a:pt x="15246" y="3456"/>
                </a:cubicBezTo>
                <a:cubicBezTo>
                  <a:pt x="15239" y="3411"/>
                  <a:pt x="15209" y="3350"/>
                  <a:pt x="15277" y="3339"/>
                </a:cubicBezTo>
                <a:cubicBezTo>
                  <a:pt x="15315" y="3333"/>
                  <a:pt x="15458" y="3311"/>
                  <a:pt x="15511" y="3216"/>
                </a:cubicBezTo>
                <a:cubicBezTo>
                  <a:pt x="15556" y="3120"/>
                  <a:pt x="15480" y="3025"/>
                  <a:pt x="15442" y="2991"/>
                </a:cubicBezTo>
                <a:cubicBezTo>
                  <a:pt x="15412" y="2963"/>
                  <a:pt x="15351" y="2894"/>
                  <a:pt x="15336" y="2872"/>
                </a:cubicBezTo>
                <a:cubicBezTo>
                  <a:pt x="15313" y="2849"/>
                  <a:pt x="15245" y="2794"/>
                  <a:pt x="15230" y="2766"/>
                </a:cubicBezTo>
                <a:cubicBezTo>
                  <a:pt x="15215" y="2744"/>
                  <a:pt x="15171" y="2664"/>
                  <a:pt x="15164" y="2619"/>
                </a:cubicBezTo>
                <a:cubicBezTo>
                  <a:pt x="15156" y="2574"/>
                  <a:pt x="15139" y="2558"/>
                  <a:pt x="15192" y="2468"/>
                </a:cubicBezTo>
                <a:cubicBezTo>
                  <a:pt x="15237" y="2378"/>
                  <a:pt x="15275" y="2327"/>
                  <a:pt x="15298" y="2276"/>
                </a:cubicBezTo>
                <a:cubicBezTo>
                  <a:pt x="15321" y="2231"/>
                  <a:pt x="15366" y="2108"/>
                  <a:pt x="15374" y="2023"/>
                </a:cubicBezTo>
                <a:cubicBezTo>
                  <a:pt x="15381" y="1945"/>
                  <a:pt x="15397" y="1838"/>
                  <a:pt x="15329" y="1658"/>
                </a:cubicBezTo>
                <a:cubicBezTo>
                  <a:pt x="15268" y="1507"/>
                  <a:pt x="15179" y="1422"/>
                  <a:pt x="15126" y="1377"/>
                </a:cubicBezTo>
                <a:cubicBezTo>
                  <a:pt x="15133" y="1372"/>
                  <a:pt x="15359" y="1175"/>
                  <a:pt x="15253" y="1035"/>
                </a:cubicBezTo>
                <a:cubicBezTo>
                  <a:pt x="15193" y="951"/>
                  <a:pt x="15058" y="765"/>
                  <a:pt x="14710" y="642"/>
                </a:cubicBezTo>
                <a:cubicBezTo>
                  <a:pt x="14272" y="484"/>
                  <a:pt x="14036" y="12"/>
                  <a:pt x="12654" y="1"/>
                </a:cubicBezTo>
                <a:close/>
                <a:moveTo>
                  <a:pt x="9242" y="7253"/>
                </a:moveTo>
                <a:cubicBezTo>
                  <a:pt x="9253" y="7258"/>
                  <a:pt x="9254" y="7271"/>
                  <a:pt x="9247" y="7283"/>
                </a:cubicBezTo>
                <a:cubicBezTo>
                  <a:pt x="9111" y="7569"/>
                  <a:pt x="9034" y="7743"/>
                  <a:pt x="8883" y="8182"/>
                </a:cubicBezTo>
                <a:cubicBezTo>
                  <a:pt x="8709" y="8710"/>
                  <a:pt x="8657" y="9526"/>
                  <a:pt x="8650" y="9987"/>
                </a:cubicBezTo>
                <a:cubicBezTo>
                  <a:pt x="8657" y="10088"/>
                  <a:pt x="8507" y="10412"/>
                  <a:pt x="8402" y="10373"/>
                </a:cubicBezTo>
                <a:cubicBezTo>
                  <a:pt x="8371" y="10328"/>
                  <a:pt x="8333" y="10284"/>
                  <a:pt x="8333" y="10273"/>
                </a:cubicBezTo>
                <a:cubicBezTo>
                  <a:pt x="8333" y="10222"/>
                  <a:pt x="8128" y="9610"/>
                  <a:pt x="8203" y="8840"/>
                </a:cubicBezTo>
                <a:cubicBezTo>
                  <a:pt x="8264" y="8289"/>
                  <a:pt x="8136" y="7879"/>
                  <a:pt x="8114" y="7727"/>
                </a:cubicBezTo>
                <a:cubicBezTo>
                  <a:pt x="8114" y="7721"/>
                  <a:pt x="8128" y="7699"/>
                  <a:pt x="8158" y="7671"/>
                </a:cubicBezTo>
                <a:cubicBezTo>
                  <a:pt x="8234" y="7755"/>
                  <a:pt x="8296" y="7817"/>
                  <a:pt x="8326" y="7839"/>
                </a:cubicBezTo>
                <a:cubicBezTo>
                  <a:pt x="8402" y="7912"/>
                  <a:pt x="8468" y="7844"/>
                  <a:pt x="8468" y="7844"/>
                </a:cubicBezTo>
                <a:cubicBezTo>
                  <a:pt x="8468" y="7844"/>
                  <a:pt x="9170" y="7289"/>
                  <a:pt x="9185" y="7272"/>
                </a:cubicBezTo>
                <a:cubicBezTo>
                  <a:pt x="9212" y="7250"/>
                  <a:pt x="9232" y="7247"/>
                  <a:pt x="9242" y="7253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20" name="Hus"/>
          <p:cNvSpPr/>
          <p:nvPr/>
        </p:nvSpPr>
        <p:spPr>
          <a:xfrm>
            <a:off x="389592" y="11901704"/>
            <a:ext cx="1147794" cy="828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23" y="0"/>
                </a:moveTo>
                <a:lnTo>
                  <a:pt x="16423" y="1823"/>
                </a:lnTo>
                <a:lnTo>
                  <a:pt x="648" y="1823"/>
                </a:lnTo>
                <a:lnTo>
                  <a:pt x="0" y="11097"/>
                </a:lnTo>
                <a:lnTo>
                  <a:pt x="21600" y="11097"/>
                </a:lnTo>
                <a:lnTo>
                  <a:pt x="20950" y="1823"/>
                </a:lnTo>
                <a:lnTo>
                  <a:pt x="18193" y="1823"/>
                </a:lnTo>
                <a:lnTo>
                  <a:pt x="18193" y="0"/>
                </a:lnTo>
                <a:lnTo>
                  <a:pt x="16423" y="0"/>
                </a:lnTo>
                <a:close/>
                <a:moveTo>
                  <a:pt x="10800" y="4341"/>
                </a:moveTo>
                <a:lnTo>
                  <a:pt x="13520" y="6440"/>
                </a:lnTo>
                <a:lnTo>
                  <a:pt x="13520" y="7611"/>
                </a:lnTo>
                <a:lnTo>
                  <a:pt x="10800" y="5512"/>
                </a:lnTo>
                <a:lnTo>
                  <a:pt x="8078" y="7611"/>
                </a:lnTo>
                <a:lnTo>
                  <a:pt x="8078" y="6440"/>
                </a:lnTo>
                <a:lnTo>
                  <a:pt x="10800" y="4341"/>
                </a:lnTo>
                <a:close/>
                <a:moveTo>
                  <a:pt x="9332" y="7590"/>
                </a:moveTo>
                <a:lnTo>
                  <a:pt x="9332" y="8792"/>
                </a:lnTo>
                <a:lnTo>
                  <a:pt x="12266" y="8792"/>
                </a:lnTo>
                <a:lnTo>
                  <a:pt x="12266" y="7590"/>
                </a:lnTo>
                <a:lnTo>
                  <a:pt x="12864" y="8051"/>
                </a:lnTo>
                <a:lnTo>
                  <a:pt x="12864" y="9619"/>
                </a:lnTo>
                <a:lnTo>
                  <a:pt x="8734" y="9619"/>
                </a:lnTo>
                <a:lnTo>
                  <a:pt x="8734" y="8051"/>
                </a:lnTo>
                <a:lnTo>
                  <a:pt x="9332" y="7590"/>
                </a:lnTo>
                <a:close/>
                <a:moveTo>
                  <a:pt x="948" y="11913"/>
                </a:moveTo>
                <a:lnTo>
                  <a:pt x="948" y="21600"/>
                </a:lnTo>
                <a:lnTo>
                  <a:pt x="20652" y="21600"/>
                </a:lnTo>
                <a:lnTo>
                  <a:pt x="20652" y="11913"/>
                </a:lnTo>
                <a:lnTo>
                  <a:pt x="948" y="11913"/>
                </a:lnTo>
                <a:close/>
                <a:moveTo>
                  <a:pt x="3390" y="13540"/>
                </a:moveTo>
                <a:lnTo>
                  <a:pt x="7298" y="13540"/>
                </a:lnTo>
                <a:lnTo>
                  <a:pt x="7298" y="17867"/>
                </a:lnTo>
                <a:lnTo>
                  <a:pt x="3390" y="17867"/>
                </a:lnTo>
                <a:lnTo>
                  <a:pt x="3390" y="13540"/>
                </a:lnTo>
                <a:close/>
                <a:moveTo>
                  <a:pt x="9381" y="13540"/>
                </a:moveTo>
                <a:lnTo>
                  <a:pt x="12218" y="13540"/>
                </a:lnTo>
                <a:lnTo>
                  <a:pt x="12218" y="19922"/>
                </a:lnTo>
                <a:lnTo>
                  <a:pt x="9381" y="19922"/>
                </a:lnTo>
                <a:lnTo>
                  <a:pt x="9381" y="13540"/>
                </a:lnTo>
                <a:close/>
                <a:moveTo>
                  <a:pt x="14302" y="13540"/>
                </a:moveTo>
                <a:lnTo>
                  <a:pt x="18208" y="13540"/>
                </a:lnTo>
                <a:lnTo>
                  <a:pt x="18208" y="17867"/>
                </a:lnTo>
                <a:lnTo>
                  <a:pt x="14302" y="17867"/>
                </a:lnTo>
                <a:lnTo>
                  <a:pt x="14302" y="13540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21" name="Arbejdsmål"/>
          <p:cNvSpPr txBox="1"/>
          <p:nvPr/>
        </p:nvSpPr>
        <p:spPr>
          <a:xfrm>
            <a:off x="952500" y="3532156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80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Arbejdsmål </a:t>
            </a:r>
          </a:p>
        </p:txBody>
      </p:sp>
      <p:sp>
        <p:nvSpPr>
          <p:cNvPr id="222" name="Punkt 1:"/>
          <p:cNvSpPr txBox="1"/>
          <p:nvPr/>
        </p:nvSpPr>
        <p:spPr>
          <a:xfrm>
            <a:off x="952500" y="5402567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46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Punkt 1: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2000">
        <p:dissolv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Hvor skal vi hen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Hvor skal vi hen?</a:t>
            </a:r>
          </a:p>
        </p:txBody>
      </p:sp>
      <p:sp>
        <p:nvSpPr>
          <p:cNvPr id="225" name="Dårligt"/>
          <p:cNvSpPr/>
          <p:nvPr/>
        </p:nvSpPr>
        <p:spPr>
          <a:xfrm>
            <a:off x="9343635" y="250994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226" name="Dårligt"/>
          <p:cNvSpPr/>
          <p:nvPr/>
        </p:nvSpPr>
        <p:spPr>
          <a:xfrm>
            <a:off x="14429944" y="3833252"/>
            <a:ext cx="2425265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27" name="Godt"/>
          <p:cNvSpPr/>
          <p:nvPr/>
        </p:nvSpPr>
        <p:spPr>
          <a:xfrm>
            <a:off x="3009872" y="2522644"/>
            <a:ext cx="2425266" cy="930109"/>
          </a:xfrm>
          <a:prstGeom prst="rect">
            <a:avLst/>
          </a:prstGeom>
          <a:solidFill>
            <a:schemeClr val="accent3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228" name="Godt"/>
          <p:cNvSpPr/>
          <p:nvPr/>
        </p:nvSpPr>
        <p:spPr>
          <a:xfrm>
            <a:off x="14699943" y="7316893"/>
            <a:ext cx="2425265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29" name="Godt"/>
          <p:cNvSpPr/>
          <p:nvPr/>
        </p:nvSpPr>
        <p:spPr>
          <a:xfrm>
            <a:off x="14933744" y="478090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230" name="Godt"/>
          <p:cNvSpPr/>
          <p:nvPr/>
        </p:nvSpPr>
        <p:spPr>
          <a:xfrm>
            <a:off x="14255720" y="557507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31" name="Godt"/>
          <p:cNvSpPr/>
          <p:nvPr/>
        </p:nvSpPr>
        <p:spPr>
          <a:xfrm>
            <a:off x="13671216" y="572855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32" name="Fint"/>
          <p:cNvSpPr/>
          <p:nvPr/>
        </p:nvSpPr>
        <p:spPr>
          <a:xfrm>
            <a:off x="14429944" y="5275346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33" name="Fint"/>
          <p:cNvSpPr/>
          <p:nvPr/>
        </p:nvSpPr>
        <p:spPr>
          <a:xfrm>
            <a:off x="14429944" y="5575073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34" name="Fint"/>
          <p:cNvSpPr/>
          <p:nvPr/>
        </p:nvSpPr>
        <p:spPr>
          <a:xfrm>
            <a:off x="6176754" y="2509944"/>
            <a:ext cx="2425267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35" name="Fint"/>
          <p:cNvSpPr/>
          <p:nvPr/>
        </p:nvSpPr>
        <p:spPr>
          <a:xfrm>
            <a:off x="14933744" y="5173685"/>
            <a:ext cx="2425266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36" name="Fint"/>
          <p:cNvSpPr/>
          <p:nvPr/>
        </p:nvSpPr>
        <p:spPr>
          <a:xfrm>
            <a:off x="15318389" y="5063039"/>
            <a:ext cx="2425265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37" name="Dårligt"/>
          <p:cNvSpPr/>
          <p:nvPr/>
        </p:nvSpPr>
        <p:spPr>
          <a:xfrm>
            <a:off x="15118529" y="478090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38" name="Dårligt"/>
          <p:cNvSpPr/>
          <p:nvPr/>
        </p:nvSpPr>
        <p:spPr>
          <a:xfrm>
            <a:off x="15866695" y="557507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39" name="Dårligt"/>
          <p:cNvSpPr/>
          <p:nvPr/>
        </p:nvSpPr>
        <p:spPr>
          <a:xfrm>
            <a:off x="14429944" y="6514118"/>
            <a:ext cx="2425265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240" name="Åben bog"/>
          <p:cNvSpPr/>
          <p:nvPr/>
        </p:nvSpPr>
        <p:spPr>
          <a:xfrm>
            <a:off x="-1691280" y="11457864"/>
            <a:ext cx="1013640" cy="9384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974" y="0"/>
                </a:moveTo>
                <a:lnTo>
                  <a:pt x="12381" y="2366"/>
                </a:lnTo>
                <a:lnTo>
                  <a:pt x="12373" y="2368"/>
                </a:lnTo>
                <a:cubicBezTo>
                  <a:pt x="11868" y="2611"/>
                  <a:pt x="11498" y="3043"/>
                  <a:pt x="11272" y="3649"/>
                </a:cubicBezTo>
                <a:cubicBezTo>
                  <a:pt x="11070" y="4192"/>
                  <a:pt x="11055" y="4701"/>
                  <a:pt x="11055" y="4845"/>
                </a:cubicBezTo>
                <a:lnTo>
                  <a:pt x="11055" y="5127"/>
                </a:lnTo>
                <a:lnTo>
                  <a:pt x="20346" y="1249"/>
                </a:lnTo>
                <a:lnTo>
                  <a:pt x="19907" y="1017"/>
                </a:lnTo>
                <a:lnTo>
                  <a:pt x="11770" y="4414"/>
                </a:lnTo>
                <a:cubicBezTo>
                  <a:pt x="12018" y="4052"/>
                  <a:pt x="12419" y="3735"/>
                  <a:pt x="12972" y="3468"/>
                </a:cubicBezTo>
                <a:lnTo>
                  <a:pt x="19369" y="735"/>
                </a:lnTo>
                <a:lnTo>
                  <a:pt x="18934" y="505"/>
                </a:lnTo>
                <a:lnTo>
                  <a:pt x="12837" y="3109"/>
                </a:lnTo>
                <a:lnTo>
                  <a:pt x="12830" y="3113"/>
                </a:lnTo>
                <a:cubicBezTo>
                  <a:pt x="12227" y="3403"/>
                  <a:pt x="11780" y="3756"/>
                  <a:pt x="11494" y="4167"/>
                </a:cubicBezTo>
                <a:cubicBezTo>
                  <a:pt x="11607" y="3668"/>
                  <a:pt x="11876" y="3033"/>
                  <a:pt x="12514" y="2723"/>
                </a:cubicBezTo>
                <a:lnTo>
                  <a:pt x="18411" y="230"/>
                </a:lnTo>
                <a:lnTo>
                  <a:pt x="17974" y="0"/>
                </a:lnTo>
                <a:close/>
                <a:moveTo>
                  <a:pt x="3633" y="2"/>
                </a:moveTo>
                <a:lnTo>
                  <a:pt x="3194" y="231"/>
                </a:lnTo>
                <a:lnTo>
                  <a:pt x="9084" y="2723"/>
                </a:lnTo>
                <a:cubicBezTo>
                  <a:pt x="9723" y="3033"/>
                  <a:pt x="9992" y="3668"/>
                  <a:pt x="10105" y="4167"/>
                </a:cubicBezTo>
                <a:cubicBezTo>
                  <a:pt x="9819" y="3756"/>
                  <a:pt x="9371" y="3403"/>
                  <a:pt x="8768" y="3113"/>
                </a:cubicBezTo>
                <a:lnTo>
                  <a:pt x="2670" y="507"/>
                </a:lnTo>
                <a:lnTo>
                  <a:pt x="2233" y="736"/>
                </a:lnTo>
                <a:lnTo>
                  <a:pt x="8627" y="3468"/>
                </a:lnTo>
                <a:cubicBezTo>
                  <a:pt x="9179" y="3735"/>
                  <a:pt x="9581" y="4051"/>
                  <a:pt x="9828" y="4414"/>
                </a:cubicBezTo>
                <a:lnTo>
                  <a:pt x="1694" y="1019"/>
                </a:lnTo>
                <a:lnTo>
                  <a:pt x="1254" y="1250"/>
                </a:lnTo>
                <a:lnTo>
                  <a:pt x="10544" y="5127"/>
                </a:lnTo>
                <a:lnTo>
                  <a:pt x="10544" y="4845"/>
                </a:lnTo>
                <a:cubicBezTo>
                  <a:pt x="10544" y="4701"/>
                  <a:pt x="10528" y="4192"/>
                  <a:pt x="10326" y="3649"/>
                </a:cubicBezTo>
                <a:cubicBezTo>
                  <a:pt x="10100" y="3043"/>
                  <a:pt x="9730" y="2611"/>
                  <a:pt x="9226" y="2368"/>
                </a:cubicBezTo>
                <a:lnTo>
                  <a:pt x="3633" y="2"/>
                </a:lnTo>
                <a:close/>
                <a:moveTo>
                  <a:pt x="0" y="1735"/>
                </a:moveTo>
                <a:lnTo>
                  <a:pt x="0" y="17289"/>
                </a:lnTo>
                <a:lnTo>
                  <a:pt x="8756" y="20993"/>
                </a:lnTo>
                <a:lnTo>
                  <a:pt x="8756" y="5441"/>
                </a:lnTo>
                <a:lnTo>
                  <a:pt x="0" y="1735"/>
                </a:lnTo>
                <a:close/>
                <a:moveTo>
                  <a:pt x="21600" y="1735"/>
                </a:moveTo>
                <a:lnTo>
                  <a:pt x="12844" y="5441"/>
                </a:lnTo>
                <a:lnTo>
                  <a:pt x="12844" y="20993"/>
                </a:lnTo>
                <a:lnTo>
                  <a:pt x="21600" y="17289"/>
                </a:lnTo>
                <a:lnTo>
                  <a:pt x="21600" y="1735"/>
                </a:lnTo>
                <a:close/>
                <a:moveTo>
                  <a:pt x="9325" y="5827"/>
                </a:moveTo>
                <a:lnTo>
                  <a:pt x="9325" y="21600"/>
                </a:lnTo>
                <a:lnTo>
                  <a:pt x="12275" y="21600"/>
                </a:lnTo>
                <a:lnTo>
                  <a:pt x="12275" y="5827"/>
                </a:lnTo>
                <a:lnTo>
                  <a:pt x="9325" y="5827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41" name="Lommeregner"/>
          <p:cNvSpPr/>
          <p:nvPr/>
        </p:nvSpPr>
        <p:spPr>
          <a:xfrm>
            <a:off x="2604618" y="11577453"/>
            <a:ext cx="746755" cy="105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22" y="0"/>
                </a:moveTo>
                <a:cubicBezTo>
                  <a:pt x="683" y="0"/>
                  <a:pt x="0" y="482"/>
                  <a:pt x="0" y="1075"/>
                </a:cubicBezTo>
                <a:lnTo>
                  <a:pt x="0" y="20525"/>
                </a:lnTo>
                <a:cubicBezTo>
                  <a:pt x="0" y="21118"/>
                  <a:pt x="683" y="21600"/>
                  <a:pt x="1522" y="21600"/>
                </a:cubicBezTo>
                <a:lnTo>
                  <a:pt x="20078" y="21600"/>
                </a:lnTo>
                <a:cubicBezTo>
                  <a:pt x="20917" y="21600"/>
                  <a:pt x="21600" y="21118"/>
                  <a:pt x="21600" y="20525"/>
                </a:cubicBezTo>
                <a:lnTo>
                  <a:pt x="21600" y="1075"/>
                </a:lnTo>
                <a:cubicBezTo>
                  <a:pt x="21600" y="482"/>
                  <a:pt x="20917" y="0"/>
                  <a:pt x="20078" y="0"/>
                </a:cubicBezTo>
                <a:lnTo>
                  <a:pt x="1522" y="0"/>
                </a:lnTo>
                <a:close/>
                <a:moveTo>
                  <a:pt x="2776" y="1696"/>
                </a:moveTo>
                <a:lnTo>
                  <a:pt x="18643" y="1696"/>
                </a:lnTo>
                <a:cubicBezTo>
                  <a:pt x="18928" y="1696"/>
                  <a:pt x="19159" y="1859"/>
                  <a:pt x="19159" y="2060"/>
                </a:cubicBezTo>
                <a:lnTo>
                  <a:pt x="19159" y="4980"/>
                </a:lnTo>
                <a:cubicBezTo>
                  <a:pt x="19159" y="5181"/>
                  <a:pt x="18928" y="5344"/>
                  <a:pt x="18643" y="5344"/>
                </a:cubicBezTo>
                <a:lnTo>
                  <a:pt x="2776" y="5344"/>
                </a:lnTo>
                <a:cubicBezTo>
                  <a:pt x="2490" y="5344"/>
                  <a:pt x="2260" y="5181"/>
                  <a:pt x="2260" y="4980"/>
                </a:cubicBezTo>
                <a:lnTo>
                  <a:pt x="2260" y="2060"/>
                </a:lnTo>
                <a:cubicBezTo>
                  <a:pt x="2260" y="1859"/>
                  <a:pt x="2490" y="1696"/>
                  <a:pt x="2776" y="1696"/>
                </a:cubicBezTo>
                <a:close/>
                <a:moveTo>
                  <a:pt x="18134" y="6613"/>
                </a:moveTo>
                <a:cubicBezTo>
                  <a:pt x="18326" y="6613"/>
                  <a:pt x="18483" y="6723"/>
                  <a:pt x="18483" y="6858"/>
                </a:cubicBezTo>
                <a:cubicBezTo>
                  <a:pt x="18483" y="6993"/>
                  <a:pt x="18326" y="7104"/>
                  <a:pt x="18134" y="7104"/>
                </a:cubicBezTo>
                <a:cubicBezTo>
                  <a:pt x="17942" y="7104"/>
                  <a:pt x="17788" y="6993"/>
                  <a:pt x="17788" y="6858"/>
                </a:cubicBezTo>
                <a:cubicBezTo>
                  <a:pt x="17788" y="6723"/>
                  <a:pt x="17942" y="6613"/>
                  <a:pt x="18134" y="6613"/>
                </a:cubicBezTo>
                <a:close/>
                <a:moveTo>
                  <a:pt x="2804" y="6672"/>
                </a:moveTo>
                <a:lnTo>
                  <a:pt x="5038" y="6672"/>
                </a:lnTo>
                <a:cubicBezTo>
                  <a:pt x="5339" y="6672"/>
                  <a:pt x="5582" y="6846"/>
                  <a:pt x="5582" y="7059"/>
                </a:cubicBezTo>
                <a:lnTo>
                  <a:pt x="5582" y="8071"/>
                </a:lnTo>
                <a:cubicBezTo>
                  <a:pt x="5582" y="8284"/>
                  <a:pt x="5339" y="8458"/>
                  <a:pt x="5038" y="8458"/>
                </a:cubicBezTo>
                <a:lnTo>
                  <a:pt x="2804" y="8458"/>
                </a:lnTo>
                <a:cubicBezTo>
                  <a:pt x="2503" y="8458"/>
                  <a:pt x="2260" y="8284"/>
                  <a:pt x="2260" y="8071"/>
                </a:cubicBezTo>
                <a:lnTo>
                  <a:pt x="2260" y="7059"/>
                </a:lnTo>
                <a:cubicBezTo>
                  <a:pt x="2260" y="6846"/>
                  <a:pt x="2503" y="6672"/>
                  <a:pt x="2804" y="6672"/>
                </a:cubicBezTo>
                <a:close/>
                <a:moveTo>
                  <a:pt x="7701" y="6672"/>
                </a:moveTo>
                <a:lnTo>
                  <a:pt x="9968" y="6672"/>
                </a:lnTo>
                <a:cubicBezTo>
                  <a:pt x="10269" y="6672"/>
                  <a:pt x="10512" y="6846"/>
                  <a:pt x="10512" y="7059"/>
                </a:cubicBezTo>
                <a:lnTo>
                  <a:pt x="10512" y="8071"/>
                </a:lnTo>
                <a:cubicBezTo>
                  <a:pt x="10512" y="8284"/>
                  <a:pt x="10269" y="8458"/>
                  <a:pt x="9968" y="8458"/>
                </a:cubicBezTo>
                <a:lnTo>
                  <a:pt x="7701" y="8458"/>
                </a:lnTo>
                <a:cubicBezTo>
                  <a:pt x="7400" y="8458"/>
                  <a:pt x="7154" y="8284"/>
                  <a:pt x="7154" y="8071"/>
                </a:cubicBezTo>
                <a:lnTo>
                  <a:pt x="7154" y="7059"/>
                </a:lnTo>
                <a:cubicBezTo>
                  <a:pt x="7154" y="6846"/>
                  <a:pt x="7399" y="6672"/>
                  <a:pt x="7701" y="6672"/>
                </a:cubicBezTo>
                <a:close/>
                <a:moveTo>
                  <a:pt x="12628" y="6672"/>
                </a:moveTo>
                <a:lnTo>
                  <a:pt x="14895" y="6672"/>
                </a:lnTo>
                <a:cubicBezTo>
                  <a:pt x="15196" y="6672"/>
                  <a:pt x="15440" y="6846"/>
                  <a:pt x="15440" y="7059"/>
                </a:cubicBezTo>
                <a:lnTo>
                  <a:pt x="15440" y="8071"/>
                </a:lnTo>
                <a:cubicBezTo>
                  <a:pt x="15440" y="8284"/>
                  <a:pt x="15196" y="8458"/>
                  <a:pt x="14895" y="8458"/>
                </a:cubicBezTo>
                <a:lnTo>
                  <a:pt x="12628" y="8458"/>
                </a:lnTo>
                <a:cubicBezTo>
                  <a:pt x="12327" y="8458"/>
                  <a:pt x="12084" y="8284"/>
                  <a:pt x="12084" y="8071"/>
                </a:cubicBezTo>
                <a:lnTo>
                  <a:pt x="12084" y="7059"/>
                </a:lnTo>
                <a:cubicBezTo>
                  <a:pt x="12084" y="6846"/>
                  <a:pt x="12327" y="6672"/>
                  <a:pt x="12628" y="6672"/>
                </a:cubicBezTo>
                <a:close/>
                <a:moveTo>
                  <a:pt x="16980" y="7293"/>
                </a:moveTo>
                <a:lnTo>
                  <a:pt x="19288" y="7293"/>
                </a:lnTo>
                <a:lnTo>
                  <a:pt x="19288" y="7685"/>
                </a:lnTo>
                <a:lnTo>
                  <a:pt x="16980" y="7685"/>
                </a:lnTo>
                <a:lnTo>
                  <a:pt x="16980" y="7293"/>
                </a:lnTo>
                <a:close/>
                <a:moveTo>
                  <a:pt x="18134" y="7864"/>
                </a:moveTo>
                <a:cubicBezTo>
                  <a:pt x="18326" y="7864"/>
                  <a:pt x="18483" y="7973"/>
                  <a:pt x="18483" y="8108"/>
                </a:cubicBezTo>
                <a:cubicBezTo>
                  <a:pt x="18483" y="8244"/>
                  <a:pt x="18326" y="8353"/>
                  <a:pt x="18134" y="8353"/>
                </a:cubicBezTo>
                <a:cubicBezTo>
                  <a:pt x="17942" y="8353"/>
                  <a:pt x="17788" y="8244"/>
                  <a:pt x="17788" y="8108"/>
                </a:cubicBezTo>
                <a:cubicBezTo>
                  <a:pt x="17788" y="7973"/>
                  <a:pt x="17942" y="7864"/>
                  <a:pt x="18134" y="7864"/>
                </a:cubicBezTo>
                <a:close/>
                <a:moveTo>
                  <a:pt x="2804" y="9580"/>
                </a:moveTo>
                <a:lnTo>
                  <a:pt x="5038" y="9580"/>
                </a:lnTo>
                <a:cubicBezTo>
                  <a:pt x="5339" y="9580"/>
                  <a:pt x="5582" y="9752"/>
                  <a:pt x="5582" y="9965"/>
                </a:cubicBezTo>
                <a:lnTo>
                  <a:pt x="5582" y="10979"/>
                </a:lnTo>
                <a:cubicBezTo>
                  <a:pt x="5582" y="11192"/>
                  <a:pt x="5339" y="11364"/>
                  <a:pt x="5038" y="11364"/>
                </a:cubicBezTo>
                <a:lnTo>
                  <a:pt x="2804" y="11364"/>
                </a:lnTo>
                <a:cubicBezTo>
                  <a:pt x="2503" y="11364"/>
                  <a:pt x="2260" y="11192"/>
                  <a:pt x="2260" y="10979"/>
                </a:cubicBezTo>
                <a:lnTo>
                  <a:pt x="2260" y="9965"/>
                </a:lnTo>
                <a:cubicBezTo>
                  <a:pt x="2260" y="9752"/>
                  <a:pt x="2503" y="9580"/>
                  <a:pt x="2804" y="9580"/>
                </a:cubicBezTo>
                <a:close/>
                <a:moveTo>
                  <a:pt x="7701" y="9580"/>
                </a:moveTo>
                <a:lnTo>
                  <a:pt x="9968" y="9580"/>
                </a:lnTo>
                <a:cubicBezTo>
                  <a:pt x="10269" y="9580"/>
                  <a:pt x="10512" y="9752"/>
                  <a:pt x="10512" y="9965"/>
                </a:cubicBezTo>
                <a:lnTo>
                  <a:pt x="10512" y="10979"/>
                </a:lnTo>
                <a:cubicBezTo>
                  <a:pt x="10512" y="11192"/>
                  <a:pt x="10269" y="11364"/>
                  <a:pt x="9968" y="11364"/>
                </a:cubicBezTo>
                <a:lnTo>
                  <a:pt x="7701" y="11364"/>
                </a:lnTo>
                <a:cubicBezTo>
                  <a:pt x="7400" y="11364"/>
                  <a:pt x="7154" y="11192"/>
                  <a:pt x="7154" y="10979"/>
                </a:cubicBezTo>
                <a:lnTo>
                  <a:pt x="7154" y="9965"/>
                </a:lnTo>
                <a:cubicBezTo>
                  <a:pt x="7154" y="9752"/>
                  <a:pt x="7399" y="9580"/>
                  <a:pt x="7701" y="9580"/>
                </a:cubicBezTo>
                <a:close/>
                <a:moveTo>
                  <a:pt x="12628" y="9580"/>
                </a:moveTo>
                <a:lnTo>
                  <a:pt x="14895" y="9580"/>
                </a:lnTo>
                <a:cubicBezTo>
                  <a:pt x="15196" y="9580"/>
                  <a:pt x="15440" y="9752"/>
                  <a:pt x="15440" y="9965"/>
                </a:cubicBezTo>
                <a:lnTo>
                  <a:pt x="15440" y="10979"/>
                </a:lnTo>
                <a:cubicBezTo>
                  <a:pt x="15440" y="11192"/>
                  <a:pt x="15196" y="11364"/>
                  <a:pt x="14895" y="11364"/>
                </a:cubicBezTo>
                <a:lnTo>
                  <a:pt x="12628" y="11364"/>
                </a:lnTo>
                <a:cubicBezTo>
                  <a:pt x="12327" y="11364"/>
                  <a:pt x="12084" y="11192"/>
                  <a:pt x="12084" y="10979"/>
                </a:cubicBezTo>
                <a:lnTo>
                  <a:pt x="12084" y="9965"/>
                </a:lnTo>
                <a:cubicBezTo>
                  <a:pt x="12084" y="9752"/>
                  <a:pt x="12327" y="9580"/>
                  <a:pt x="12628" y="9580"/>
                </a:cubicBezTo>
                <a:close/>
                <a:moveTo>
                  <a:pt x="17518" y="9755"/>
                </a:moveTo>
                <a:lnTo>
                  <a:pt x="18134" y="10192"/>
                </a:lnTo>
                <a:lnTo>
                  <a:pt x="18753" y="9755"/>
                </a:lnTo>
                <a:lnTo>
                  <a:pt x="19147" y="10034"/>
                </a:lnTo>
                <a:lnTo>
                  <a:pt x="18528" y="10469"/>
                </a:lnTo>
                <a:lnTo>
                  <a:pt x="19149" y="10908"/>
                </a:lnTo>
                <a:lnTo>
                  <a:pt x="18753" y="11188"/>
                </a:lnTo>
                <a:lnTo>
                  <a:pt x="18132" y="10749"/>
                </a:lnTo>
                <a:lnTo>
                  <a:pt x="17515" y="11186"/>
                </a:lnTo>
                <a:lnTo>
                  <a:pt x="17121" y="10908"/>
                </a:lnTo>
                <a:lnTo>
                  <a:pt x="17740" y="10473"/>
                </a:lnTo>
                <a:lnTo>
                  <a:pt x="17121" y="10036"/>
                </a:lnTo>
                <a:lnTo>
                  <a:pt x="17518" y="9755"/>
                </a:lnTo>
                <a:close/>
                <a:moveTo>
                  <a:pt x="2804" y="12435"/>
                </a:moveTo>
                <a:lnTo>
                  <a:pt x="5038" y="12435"/>
                </a:lnTo>
                <a:cubicBezTo>
                  <a:pt x="5339" y="12435"/>
                  <a:pt x="5582" y="12607"/>
                  <a:pt x="5582" y="12820"/>
                </a:cubicBezTo>
                <a:lnTo>
                  <a:pt x="5582" y="13834"/>
                </a:lnTo>
                <a:cubicBezTo>
                  <a:pt x="5582" y="14047"/>
                  <a:pt x="5339" y="14219"/>
                  <a:pt x="5038" y="14219"/>
                </a:cubicBezTo>
                <a:lnTo>
                  <a:pt x="2804" y="14219"/>
                </a:lnTo>
                <a:cubicBezTo>
                  <a:pt x="2503" y="14219"/>
                  <a:pt x="2260" y="14047"/>
                  <a:pt x="2260" y="13834"/>
                </a:cubicBezTo>
                <a:lnTo>
                  <a:pt x="2260" y="12820"/>
                </a:lnTo>
                <a:cubicBezTo>
                  <a:pt x="2260" y="12607"/>
                  <a:pt x="2503" y="12435"/>
                  <a:pt x="2804" y="12435"/>
                </a:cubicBezTo>
                <a:close/>
                <a:moveTo>
                  <a:pt x="7701" y="12435"/>
                </a:moveTo>
                <a:lnTo>
                  <a:pt x="9968" y="12435"/>
                </a:lnTo>
                <a:cubicBezTo>
                  <a:pt x="10269" y="12435"/>
                  <a:pt x="10512" y="12607"/>
                  <a:pt x="10512" y="12820"/>
                </a:cubicBezTo>
                <a:lnTo>
                  <a:pt x="10512" y="13834"/>
                </a:lnTo>
                <a:cubicBezTo>
                  <a:pt x="10512" y="14047"/>
                  <a:pt x="10269" y="14219"/>
                  <a:pt x="9968" y="14219"/>
                </a:cubicBezTo>
                <a:lnTo>
                  <a:pt x="7701" y="14219"/>
                </a:lnTo>
                <a:cubicBezTo>
                  <a:pt x="7400" y="14219"/>
                  <a:pt x="7154" y="14047"/>
                  <a:pt x="7154" y="13834"/>
                </a:cubicBezTo>
                <a:lnTo>
                  <a:pt x="7154" y="12820"/>
                </a:lnTo>
                <a:cubicBezTo>
                  <a:pt x="7154" y="12607"/>
                  <a:pt x="7399" y="12435"/>
                  <a:pt x="7701" y="12435"/>
                </a:cubicBezTo>
                <a:close/>
                <a:moveTo>
                  <a:pt x="12628" y="12435"/>
                </a:moveTo>
                <a:lnTo>
                  <a:pt x="14895" y="12435"/>
                </a:lnTo>
                <a:cubicBezTo>
                  <a:pt x="15196" y="12435"/>
                  <a:pt x="15440" y="12607"/>
                  <a:pt x="15440" y="12820"/>
                </a:cubicBezTo>
                <a:lnTo>
                  <a:pt x="15440" y="13834"/>
                </a:lnTo>
                <a:cubicBezTo>
                  <a:pt x="15440" y="14047"/>
                  <a:pt x="15196" y="14219"/>
                  <a:pt x="14895" y="14219"/>
                </a:cubicBezTo>
                <a:lnTo>
                  <a:pt x="12628" y="14219"/>
                </a:lnTo>
                <a:cubicBezTo>
                  <a:pt x="12327" y="14219"/>
                  <a:pt x="12084" y="14047"/>
                  <a:pt x="12084" y="13834"/>
                </a:cubicBezTo>
                <a:lnTo>
                  <a:pt x="12084" y="12820"/>
                </a:lnTo>
                <a:cubicBezTo>
                  <a:pt x="12084" y="12607"/>
                  <a:pt x="12327" y="12435"/>
                  <a:pt x="12628" y="12435"/>
                </a:cubicBezTo>
                <a:close/>
                <a:moveTo>
                  <a:pt x="16980" y="13130"/>
                </a:moveTo>
                <a:lnTo>
                  <a:pt x="19288" y="13130"/>
                </a:lnTo>
                <a:lnTo>
                  <a:pt x="19288" y="13524"/>
                </a:lnTo>
                <a:lnTo>
                  <a:pt x="16980" y="13524"/>
                </a:lnTo>
                <a:lnTo>
                  <a:pt x="16980" y="13130"/>
                </a:lnTo>
                <a:close/>
                <a:moveTo>
                  <a:pt x="2804" y="15290"/>
                </a:moveTo>
                <a:lnTo>
                  <a:pt x="5038" y="15290"/>
                </a:lnTo>
                <a:cubicBezTo>
                  <a:pt x="5339" y="15290"/>
                  <a:pt x="5582" y="15462"/>
                  <a:pt x="5582" y="15675"/>
                </a:cubicBezTo>
                <a:lnTo>
                  <a:pt x="5582" y="16689"/>
                </a:lnTo>
                <a:cubicBezTo>
                  <a:pt x="5582" y="16902"/>
                  <a:pt x="5339" y="17074"/>
                  <a:pt x="5038" y="17074"/>
                </a:cubicBezTo>
                <a:lnTo>
                  <a:pt x="2804" y="17074"/>
                </a:lnTo>
                <a:cubicBezTo>
                  <a:pt x="2503" y="17074"/>
                  <a:pt x="2260" y="16902"/>
                  <a:pt x="2260" y="16689"/>
                </a:cubicBezTo>
                <a:lnTo>
                  <a:pt x="2260" y="15675"/>
                </a:lnTo>
                <a:cubicBezTo>
                  <a:pt x="2260" y="15462"/>
                  <a:pt x="2503" y="15290"/>
                  <a:pt x="2804" y="15290"/>
                </a:cubicBezTo>
                <a:close/>
                <a:moveTo>
                  <a:pt x="7701" y="15290"/>
                </a:moveTo>
                <a:lnTo>
                  <a:pt x="9968" y="15290"/>
                </a:lnTo>
                <a:cubicBezTo>
                  <a:pt x="10269" y="15290"/>
                  <a:pt x="10512" y="15462"/>
                  <a:pt x="10512" y="15675"/>
                </a:cubicBezTo>
                <a:lnTo>
                  <a:pt x="10512" y="16689"/>
                </a:lnTo>
                <a:cubicBezTo>
                  <a:pt x="10512" y="16902"/>
                  <a:pt x="10269" y="17074"/>
                  <a:pt x="9968" y="17074"/>
                </a:cubicBezTo>
                <a:lnTo>
                  <a:pt x="7701" y="17074"/>
                </a:lnTo>
                <a:cubicBezTo>
                  <a:pt x="7400" y="17074"/>
                  <a:pt x="7154" y="16902"/>
                  <a:pt x="7154" y="16689"/>
                </a:cubicBezTo>
                <a:lnTo>
                  <a:pt x="7154" y="15675"/>
                </a:lnTo>
                <a:cubicBezTo>
                  <a:pt x="7154" y="15462"/>
                  <a:pt x="7399" y="15290"/>
                  <a:pt x="7701" y="15290"/>
                </a:cubicBezTo>
                <a:close/>
                <a:moveTo>
                  <a:pt x="12628" y="15290"/>
                </a:moveTo>
                <a:lnTo>
                  <a:pt x="14895" y="15290"/>
                </a:lnTo>
                <a:cubicBezTo>
                  <a:pt x="15196" y="15290"/>
                  <a:pt x="15440" y="15462"/>
                  <a:pt x="15440" y="15675"/>
                </a:cubicBezTo>
                <a:lnTo>
                  <a:pt x="15440" y="16689"/>
                </a:lnTo>
                <a:cubicBezTo>
                  <a:pt x="15440" y="16902"/>
                  <a:pt x="15196" y="17074"/>
                  <a:pt x="14895" y="17074"/>
                </a:cubicBezTo>
                <a:lnTo>
                  <a:pt x="12628" y="17074"/>
                </a:lnTo>
                <a:cubicBezTo>
                  <a:pt x="12327" y="17074"/>
                  <a:pt x="12084" y="16902"/>
                  <a:pt x="12084" y="16689"/>
                </a:cubicBezTo>
                <a:lnTo>
                  <a:pt x="12084" y="15675"/>
                </a:lnTo>
                <a:cubicBezTo>
                  <a:pt x="12084" y="15462"/>
                  <a:pt x="12327" y="15290"/>
                  <a:pt x="12628" y="15290"/>
                </a:cubicBezTo>
                <a:close/>
                <a:moveTo>
                  <a:pt x="17855" y="15368"/>
                </a:moveTo>
                <a:lnTo>
                  <a:pt x="18416" y="15368"/>
                </a:lnTo>
                <a:lnTo>
                  <a:pt x="18416" y="15984"/>
                </a:lnTo>
                <a:lnTo>
                  <a:pt x="19288" y="15984"/>
                </a:lnTo>
                <a:lnTo>
                  <a:pt x="19288" y="16377"/>
                </a:lnTo>
                <a:lnTo>
                  <a:pt x="18416" y="16377"/>
                </a:lnTo>
                <a:lnTo>
                  <a:pt x="18416" y="16998"/>
                </a:lnTo>
                <a:lnTo>
                  <a:pt x="17855" y="16998"/>
                </a:lnTo>
                <a:lnTo>
                  <a:pt x="17855" y="16377"/>
                </a:lnTo>
                <a:lnTo>
                  <a:pt x="16980" y="16377"/>
                </a:lnTo>
                <a:lnTo>
                  <a:pt x="16980" y="15984"/>
                </a:lnTo>
                <a:lnTo>
                  <a:pt x="17855" y="15984"/>
                </a:lnTo>
                <a:lnTo>
                  <a:pt x="17855" y="15368"/>
                </a:lnTo>
                <a:close/>
                <a:moveTo>
                  <a:pt x="2804" y="18146"/>
                </a:moveTo>
                <a:lnTo>
                  <a:pt x="9968" y="18146"/>
                </a:lnTo>
                <a:cubicBezTo>
                  <a:pt x="10269" y="18146"/>
                  <a:pt x="10512" y="18319"/>
                  <a:pt x="10512" y="18532"/>
                </a:cubicBezTo>
                <a:lnTo>
                  <a:pt x="10512" y="19545"/>
                </a:lnTo>
                <a:cubicBezTo>
                  <a:pt x="10512" y="19757"/>
                  <a:pt x="10269" y="19931"/>
                  <a:pt x="9968" y="19931"/>
                </a:cubicBezTo>
                <a:lnTo>
                  <a:pt x="2804" y="19931"/>
                </a:lnTo>
                <a:cubicBezTo>
                  <a:pt x="2503" y="19931"/>
                  <a:pt x="2260" y="19757"/>
                  <a:pt x="2260" y="19545"/>
                </a:cubicBezTo>
                <a:lnTo>
                  <a:pt x="2260" y="18532"/>
                </a:lnTo>
                <a:cubicBezTo>
                  <a:pt x="2260" y="18319"/>
                  <a:pt x="2503" y="18146"/>
                  <a:pt x="2804" y="18146"/>
                </a:cubicBezTo>
                <a:close/>
                <a:moveTo>
                  <a:pt x="12628" y="18146"/>
                </a:moveTo>
                <a:lnTo>
                  <a:pt x="14895" y="18146"/>
                </a:lnTo>
                <a:cubicBezTo>
                  <a:pt x="15196" y="18146"/>
                  <a:pt x="15440" y="18319"/>
                  <a:pt x="15440" y="18532"/>
                </a:cubicBezTo>
                <a:lnTo>
                  <a:pt x="15440" y="19545"/>
                </a:lnTo>
                <a:cubicBezTo>
                  <a:pt x="15440" y="19757"/>
                  <a:pt x="15196" y="19931"/>
                  <a:pt x="14895" y="19931"/>
                </a:cubicBezTo>
                <a:lnTo>
                  <a:pt x="12628" y="19931"/>
                </a:lnTo>
                <a:cubicBezTo>
                  <a:pt x="12327" y="19931"/>
                  <a:pt x="12084" y="19757"/>
                  <a:pt x="12084" y="19545"/>
                </a:cubicBezTo>
                <a:lnTo>
                  <a:pt x="12084" y="18532"/>
                </a:lnTo>
                <a:cubicBezTo>
                  <a:pt x="12084" y="18319"/>
                  <a:pt x="12327" y="18146"/>
                  <a:pt x="12628" y="18146"/>
                </a:cubicBezTo>
                <a:close/>
                <a:moveTo>
                  <a:pt x="16980" y="18519"/>
                </a:moveTo>
                <a:lnTo>
                  <a:pt x="19288" y="18519"/>
                </a:lnTo>
                <a:lnTo>
                  <a:pt x="19288" y="18910"/>
                </a:lnTo>
                <a:lnTo>
                  <a:pt x="16980" y="18910"/>
                </a:lnTo>
                <a:lnTo>
                  <a:pt x="16980" y="18519"/>
                </a:lnTo>
                <a:close/>
                <a:moveTo>
                  <a:pt x="16980" y="19165"/>
                </a:moveTo>
                <a:lnTo>
                  <a:pt x="19288" y="19165"/>
                </a:lnTo>
                <a:lnTo>
                  <a:pt x="19288" y="19558"/>
                </a:lnTo>
                <a:lnTo>
                  <a:pt x="16980" y="19558"/>
                </a:lnTo>
                <a:lnTo>
                  <a:pt x="16980" y="19165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42" name="Hånd"/>
          <p:cNvSpPr/>
          <p:nvPr/>
        </p:nvSpPr>
        <p:spPr>
          <a:xfrm>
            <a:off x="4915693" y="12134254"/>
            <a:ext cx="669195" cy="9626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54" h="21598" fill="norm" stroke="1" extrusionOk="0">
                <a:moveTo>
                  <a:pt x="9241" y="0"/>
                </a:moveTo>
                <a:cubicBezTo>
                  <a:pt x="8623" y="3"/>
                  <a:pt x="8010" y="322"/>
                  <a:pt x="8004" y="946"/>
                </a:cubicBezTo>
                <a:cubicBezTo>
                  <a:pt x="7999" y="1470"/>
                  <a:pt x="7929" y="8910"/>
                  <a:pt x="7929" y="8910"/>
                </a:cubicBezTo>
                <a:cubicBezTo>
                  <a:pt x="7929" y="8910"/>
                  <a:pt x="7499" y="8974"/>
                  <a:pt x="7399" y="8974"/>
                </a:cubicBezTo>
                <a:cubicBezTo>
                  <a:pt x="7399" y="8974"/>
                  <a:pt x="5801" y="2575"/>
                  <a:pt x="5675" y="1884"/>
                </a:cubicBezTo>
                <a:cubicBezTo>
                  <a:pt x="5460" y="700"/>
                  <a:pt x="3262" y="854"/>
                  <a:pt x="3420" y="2122"/>
                </a:cubicBezTo>
                <a:cubicBezTo>
                  <a:pt x="3487" y="2667"/>
                  <a:pt x="4637" y="9621"/>
                  <a:pt x="4637" y="9621"/>
                </a:cubicBezTo>
                <a:lnTo>
                  <a:pt x="4100" y="9812"/>
                </a:lnTo>
                <a:cubicBezTo>
                  <a:pt x="4100" y="9812"/>
                  <a:pt x="2546" y="6213"/>
                  <a:pt x="2124" y="5128"/>
                </a:cubicBezTo>
                <a:cubicBezTo>
                  <a:pt x="1683" y="3995"/>
                  <a:pt x="-325" y="4416"/>
                  <a:pt x="45" y="5576"/>
                </a:cubicBezTo>
                <a:cubicBezTo>
                  <a:pt x="204" y="6073"/>
                  <a:pt x="930" y="9056"/>
                  <a:pt x="1691" y="11289"/>
                </a:cubicBezTo>
                <a:cubicBezTo>
                  <a:pt x="1612" y="16115"/>
                  <a:pt x="3291" y="17160"/>
                  <a:pt x="3675" y="19027"/>
                </a:cubicBezTo>
                <a:cubicBezTo>
                  <a:pt x="3899" y="20117"/>
                  <a:pt x="3791" y="21598"/>
                  <a:pt x="3791" y="21598"/>
                </a:cubicBezTo>
                <a:lnTo>
                  <a:pt x="13296" y="21598"/>
                </a:lnTo>
                <a:cubicBezTo>
                  <a:pt x="13296" y="18355"/>
                  <a:pt x="17266" y="16479"/>
                  <a:pt x="18181" y="15015"/>
                </a:cubicBezTo>
                <a:cubicBezTo>
                  <a:pt x="18213" y="14964"/>
                  <a:pt x="19620" y="12585"/>
                  <a:pt x="20198" y="11608"/>
                </a:cubicBezTo>
                <a:cubicBezTo>
                  <a:pt x="20356" y="11341"/>
                  <a:pt x="20444" y="11057"/>
                  <a:pt x="20458" y="10768"/>
                </a:cubicBezTo>
                <a:cubicBezTo>
                  <a:pt x="20485" y="10213"/>
                  <a:pt x="20558" y="9282"/>
                  <a:pt x="20735" y="9028"/>
                </a:cubicBezTo>
                <a:cubicBezTo>
                  <a:pt x="21275" y="8248"/>
                  <a:pt x="21229" y="7659"/>
                  <a:pt x="19813" y="7927"/>
                </a:cubicBezTo>
                <a:cubicBezTo>
                  <a:pt x="18121" y="8247"/>
                  <a:pt x="17427" y="10409"/>
                  <a:pt x="17427" y="10409"/>
                </a:cubicBezTo>
                <a:lnTo>
                  <a:pt x="16041" y="12125"/>
                </a:lnTo>
                <a:lnTo>
                  <a:pt x="15280" y="12313"/>
                </a:lnTo>
                <a:lnTo>
                  <a:pt x="14521" y="9417"/>
                </a:lnTo>
                <a:cubicBezTo>
                  <a:pt x="14521" y="9417"/>
                  <a:pt x="14899" y="2984"/>
                  <a:pt x="15008" y="1961"/>
                </a:cubicBezTo>
                <a:cubicBezTo>
                  <a:pt x="15120" y="912"/>
                  <a:pt x="13017" y="708"/>
                  <a:pt x="12778" y="1791"/>
                </a:cubicBezTo>
                <a:cubicBezTo>
                  <a:pt x="12639" y="2422"/>
                  <a:pt x="11563" y="7848"/>
                  <a:pt x="11333" y="8824"/>
                </a:cubicBezTo>
                <a:lnTo>
                  <a:pt x="10797" y="8800"/>
                </a:lnTo>
                <a:cubicBezTo>
                  <a:pt x="10797" y="8800"/>
                  <a:pt x="10538" y="1503"/>
                  <a:pt x="10513" y="956"/>
                </a:cubicBezTo>
                <a:cubicBezTo>
                  <a:pt x="10483" y="313"/>
                  <a:pt x="9859" y="-2"/>
                  <a:pt x="9241" y="0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43" name="Legende barn"/>
          <p:cNvSpPr/>
          <p:nvPr/>
        </p:nvSpPr>
        <p:spPr>
          <a:xfrm>
            <a:off x="1518536" y="2479102"/>
            <a:ext cx="749720" cy="1017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6" h="21580" fill="norm" stroke="1" extrusionOk="0">
                <a:moveTo>
                  <a:pt x="12654" y="1"/>
                </a:moveTo>
                <a:cubicBezTo>
                  <a:pt x="12170" y="-5"/>
                  <a:pt x="12012" y="52"/>
                  <a:pt x="12012" y="52"/>
                </a:cubicBezTo>
                <a:lnTo>
                  <a:pt x="11943" y="80"/>
                </a:lnTo>
                <a:cubicBezTo>
                  <a:pt x="11837" y="63"/>
                  <a:pt x="11641" y="46"/>
                  <a:pt x="11256" y="141"/>
                </a:cubicBezTo>
                <a:cubicBezTo>
                  <a:pt x="10863" y="259"/>
                  <a:pt x="9776" y="725"/>
                  <a:pt x="10033" y="2169"/>
                </a:cubicBezTo>
                <a:cubicBezTo>
                  <a:pt x="10162" y="2894"/>
                  <a:pt x="10621" y="3103"/>
                  <a:pt x="11074" y="3479"/>
                </a:cubicBezTo>
                <a:cubicBezTo>
                  <a:pt x="11278" y="3648"/>
                  <a:pt x="11369" y="3856"/>
                  <a:pt x="11369" y="3901"/>
                </a:cubicBezTo>
                <a:cubicBezTo>
                  <a:pt x="11362" y="4080"/>
                  <a:pt x="11332" y="4188"/>
                  <a:pt x="11294" y="4261"/>
                </a:cubicBezTo>
                <a:cubicBezTo>
                  <a:pt x="11165" y="4244"/>
                  <a:pt x="11082" y="4192"/>
                  <a:pt x="10923" y="4271"/>
                </a:cubicBezTo>
                <a:cubicBezTo>
                  <a:pt x="10908" y="4277"/>
                  <a:pt x="10856" y="4322"/>
                  <a:pt x="10803" y="4373"/>
                </a:cubicBezTo>
                <a:cubicBezTo>
                  <a:pt x="10621" y="4435"/>
                  <a:pt x="8906" y="5227"/>
                  <a:pt x="7290" y="6503"/>
                </a:cubicBezTo>
                <a:cubicBezTo>
                  <a:pt x="7282" y="6509"/>
                  <a:pt x="7282" y="6508"/>
                  <a:pt x="7282" y="6513"/>
                </a:cubicBezTo>
                <a:cubicBezTo>
                  <a:pt x="7260" y="6525"/>
                  <a:pt x="7245" y="6541"/>
                  <a:pt x="7245" y="6547"/>
                </a:cubicBezTo>
                <a:cubicBezTo>
                  <a:pt x="7177" y="6609"/>
                  <a:pt x="6503" y="7013"/>
                  <a:pt x="6466" y="7249"/>
                </a:cubicBezTo>
                <a:cubicBezTo>
                  <a:pt x="6435" y="7485"/>
                  <a:pt x="6595" y="8176"/>
                  <a:pt x="6791" y="8794"/>
                </a:cubicBezTo>
                <a:cubicBezTo>
                  <a:pt x="7026" y="9519"/>
                  <a:pt x="7463" y="10352"/>
                  <a:pt x="7441" y="10610"/>
                </a:cubicBezTo>
                <a:cubicBezTo>
                  <a:pt x="7433" y="10683"/>
                  <a:pt x="7312" y="10986"/>
                  <a:pt x="7372" y="11126"/>
                </a:cubicBezTo>
                <a:cubicBezTo>
                  <a:pt x="7486" y="11385"/>
                  <a:pt x="7843" y="11492"/>
                  <a:pt x="7835" y="11627"/>
                </a:cubicBezTo>
                <a:cubicBezTo>
                  <a:pt x="7820" y="11818"/>
                  <a:pt x="7901" y="11914"/>
                  <a:pt x="8014" y="11959"/>
                </a:cubicBezTo>
                <a:cubicBezTo>
                  <a:pt x="8007" y="12195"/>
                  <a:pt x="8007" y="12391"/>
                  <a:pt x="8007" y="12470"/>
                </a:cubicBezTo>
                <a:cubicBezTo>
                  <a:pt x="8015" y="12565"/>
                  <a:pt x="8037" y="13133"/>
                  <a:pt x="8014" y="13228"/>
                </a:cubicBezTo>
                <a:cubicBezTo>
                  <a:pt x="7818" y="14251"/>
                  <a:pt x="7221" y="14958"/>
                  <a:pt x="7183" y="15009"/>
                </a:cubicBezTo>
                <a:cubicBezTo>
                  <a:pt x="7146" y="15059"/>
                  <a:pt x="7078" y="15168"/>
                  <a:pt x="7101" y="15212"/>
                </a:cubicBezTo>
                <a:cubicBezTo>
                  <a:pt x="7154" y="15308"/>
                  <a:pt x="7327" y="15381"/>
                  <a:pt x="7478" y="15465"/>
                </a:cubicBezTo>
                <a:cubicBezTo>
                  <a:pt x="7539" y="15499"/>
                  <a:pt x="7646" y="15550"/>
                  <a:pt x="7766" y="15606"/>
                </a:cubicBezTo>
                <a:lnTo>
                  <a:pt x="7743" y="15667"/>
                </a:lnTo>
                <a:cubicBezTo>
                  <a:pt x="7728" y="15701"/>
                  <a:pt x="7691" y="15728"/>
                  <a:pt x="7646" y="15734"/>
                </a:cubicBezTo>
                <a:cubicBezTo>
                  <a:pt x="7072" y="15796"/>
                  <a:pt x="6535" y="15835"/>
                  <a:pt x="5833" y="16020"/>
                </a:cubicBezTo>
                <a:cubicBezTo>
                  <a:pt x="4548" y="16363"/>
                  <a:pt x="3966" y="16757"/>
                  <a:pt x="2629" y="17077"/>
                </a:cubicBezTo>
                <a:cubicBezTo>
                  <a:pt x="2606" y="17066"/>
                  <a:pt x="2584" y="17055"/>
                  <a:pt x="2553" y="17044"/>
                </a:cubicBezTo>
                <a:cubicBezTo>
                  <a:pt x="2508" y="17033"/>
                  <a:pt x="2440" y="17044"/>
                  <a:pt x="2440" y="17044"/>
                </a:cubicBezTo>
                <a:cubicBezTo>
                  <a:pt x="2228" y="16903"/>
                  <a:pt x="2161" y="16881"/>
                  <a:pt x="1829" y="16824"/>
                </a:cubicBezTo>
                <a:cubicBezTo>
                  <a:pt x="1564" y="16785"/>
                  <a:pt x="1283" y="16824"/>
                  <a:pt x="1283" y="16824"/>
                </a:cubicBezTo>
                <a:cubicBezTo>
                  <a:pt x="1124" y="16785"/>
                  <a:pt x="1005" y="16752"/>
                  <a:pt x="853" y="16791"/>
                </a:cubicBezTo>
                <a:cubicBezTo>
                  <a:pt x="612" y="16864"/>
                  <a:pt x="557" y="16942"/>
                  <a:pt x="497" y="17077"/>
                </a:cubicBezTo>
                <a:lnTo>
                  <a:pt x="317" y="17453"/>
                </a:lnTo>
                <a:cubicBezTo>
                  <a:pt x="257" y="17588"/>
                  <a:pt x="263" y="17728"/>
                  <a:pt x="339" y="17846"/>
                </a:cubicBezTo>
                <a:cubicBezTo>
                  <a:pt x="392" y="17964"/>
                  <a:pt x="437" y="18112"/>
                  <a:pt x="369" y="18303"/>
                </a:cubicBezTo>
                <a:cubicBezTo>
                  <a:pt x="301" y="18500"/>
                  <a:pt x="150" y="18442"/>
                  <a:pt x="29" y="18881"/>
                </a:cubicBezTo>
                <a:cubicBezTo>
                  <a:pt x="-99" y="19319"/>
                  <a:pt x="233" y="20005"/>
                  <a:pt x="263" y="20083"/>
                </a:cubicBezTo>
                <a:cubicBezTo>
                  <a:pt x="301" y="20162"/>
                  <a:pt x="565" y="20382"/>
                  <a:pt x="905" y="20270"/>
                </a:cubicBezTo>
                <a:cubicBezTo>
                  <a:pt x="1238" y="20157"/>
                  <a:pt x="1133" y="19785"/>
                  <a:pt x="1269" y="19476"/>
                </a:cubicBezTo>
                <a:cubicBezTo>
                  <a:pt x="1405" y="19167"/>
                  <a:pt x="1608" y="19060"/>
                  <a:pt x="1699" y="18853"/>
                </a:cubicBezTo>
                <a:cubicBezTo>
                  <a:pt x="1827" y="18577"/>
                  <a:pt x="2727" y="18365"/>
                  <a:pt x="2818" y="18106"/>
                </a:cubicBezTo>
                <a:cubicBezTo>
                  <a:pt x="3717" y="17898"/>
                  <a:pt x="5400" y="17678"/>
                  <a:pt x="6126" y="17537"/>
                </a:cubicBezTo>
                <a:cubicBezTo>
                  <a:pt x="6904" y="17391"/>
                  <a:pt x="8808" y="17016"/>
                  <a:pt x="8808" y="17016"/>
                </a:cubicBezTo>
                <a:cubicBezTo>
                  <a:pt x="8921" y="16993"/>
                  <a:pt x="9029" y="16954"/>
                  <a:pt x="9119" y="16909"/>
                </a:cubicBezTo>
                <a:cubicBezTo>
                  <a:pt x="9263" y="16841"/>
                  <a:pt x="9459" y="16628"/>
                  <a:pt x="9466" y="16622"/>
                </a:cubicBezTo>
                <a:lnTo>
                  <a:pt x="9752" y="16319"/>
                </a:lnTo>
                <a:cubicBezTo>
                  <a:pt x="9858" y="16347"/>
                  <a:pt x="10192" y="16240"/>
                  <a:pt x="10260" y="16155"/>
                </a:cubicBezTo>
                <a:cubicBezTo>
                  <a:pt x="10592" y="15734"/>
                  <a:pt x="11468" y="14549"/>
                  <a:pt x="11521" y="14487"/>
                </a:cubicBezTo>
                <a:cubicBezTo>
                  <a:pt x="11573" y="14431"/>
                  <a:pt x="11642" y="14357"/>
                  <a:pt x="11740" y="14419"/>
                </a:cubicBezTo>
                <a:cubicBezTo>
                  <a:pt x="11793" y="14452"/>
                  <a:pt x="12141" y="14712"/>
                  <a:pt x="12715" y="15162"/>
                </a:cubicBezTo>
                <a:cubicBezTo>
                  <a:pt x="13463" y="15752"/>
                  <a:pt x="14006" y="15959"/>
                  <a:pt x="14059" y="15982"/>
                </a:cubicBezTo>
                <a:cubicBezTo>
                  <a:pt x="14263" y="16060"/>
                  <a:pt x="14702" y="15505"/>
                  <a:pt x="14831" y="15353"/>
                </a:cubicBezTo>
                <a:lnTo>
                  <a:pt x="14861" y="15363"/>
                </a:lnTo>
                <a:cubicBezTo>
                  <a:pt x="14907" y="15380"/>
                  <a:pt x="14928" y="15419"/>
                  <a:pt x="14920" y="15453"/>
                </a:cubicBezTo>
                <a:cubicBezTo>
                  <a:pt x="14822" y="15846"/>
                  <a:pt x="14823" y="16437"/>
                  <a:pt x="15020" y="17039"/>
                </a:cubicBezTo>
                <a:cubicBezTo>
                  <a:pt x="15352" y="18033"/>
                  <a:pt x="16053" y="18713"/>
                  <a:pt x="16212" y="18921"/>
                </a:cubicBezTo>
                <a:cubicBezTo>
                  <a:pt x="16439" y="19213"/>
                  <a:pt x="16568" y="19657"/>
                  <a:pt x="16568" y="19657"/>
                </a:cubicBezTo>
                <a:cubicBezTo>
                  <a:pt x="16629" y="19859"/>
                  <a:pt x="16651" y="19982"/>
                  <a:pt x="16651" y="19971"/>
                </a:cubicBezTo>
                <a:cubicBezTo>
                  <a:pt x="16659" y="19982"/>
                  <a:pt x="16658" y="20006"/>
                  <a:pt x="16665" y="20017"/>
                </a:cubicBezTo>
                <a:cubicBezTo>
                  <a:pt x="16665" y="20028"/>
                  <a:pt x="16650" y="20028"/>
                  <a:pt x="16627" y="20050"/>
                </a:cubicBezTo>
                <a:cubicBezTo>
                  <a:pt x="16582" y="20078"/>
                  <a:pt x="16590" y="20111"/>
                  <a:pt x="16620" y="20178"/>
                </a:cubicBezTo>
                <a:cubicBezTo>
                  <a:pt x="16628" y="20190"/>
                  <a:pt x="16599" y="20207"/>
                  <a:pt x="16561" y="20280"/>
                </a:cubicBezTo>
                <a:cubicBezTo>
                  <a:pt x="16523" y="20353"/>
                  <a:pt x="16561" y="20668"/>
                  <a:pt x="16599" y="20809"/>
                </a:cubicBezTo>
                <a:cubicBezTo>
                  <a:pt x="16637" y="20932"/>
                  <a:pt x="16778" y="21134"/>
                  <a:pt x="16816" y="21184"/>
                </a:cubicBezTo>
                <a:cubicBezTo>
                  <a:pt x="16824" y="21190"/>
                  <a:pt x="16826" y="21202"/>
                  <a:pt x="16826" y="21207"/>
                </a:cubicBezTo>
                <a:cubicBezTo>
                  <a:pt x="16856" y="21331"/>
                  <a:pt x="16901" y="21437"/>
                  <a:pt x="17015" y="21499"/>
                </a:cubicBezTo>
                <a:cubicBezTo>
                  <a:pt x="17135" y="21566"/>
                  <a:pt x="17354" y="21595"/>
                  <a:pt x="17551" y="21573"/>
                </a:cubicBezTo>
                <a:lnTo>
                  <a:pt x="18025" y="21499"/>
                </a:lnTo>
                <a:cubicBezTo>
                  <a:pt x="18222" y="21471"/>
                  <a:pt x="18389" y="21386"/>
                  <a:pt x="18495" y="21274"/>
                </a:cubicBezTo>
                <a:cubicBezTo>
                  <a:pt x="18616" y="21178"/>
                  <a:pt x="18766" y="21066"/>
                  <a:pt x="19038" y="21016"/>
                </a:cubicBezTo>
                <a:cubicBezTo>
                  <a:pt x="19310" y="20960"/>
                  <a:pt x="19326" y="21090"/>
                  <a:pt x="19930" y="20944"/>
                </a:cubicBezTo>
                <a:cubicBezTo>
                  <a:pt x="20535" y="20798"/>
                  <a:pt x="21198" y="20219"/>
                  <a:pt x="21274" y="20157"/>
                </a:cubicBezTo>
                <a:cubicBezTo>
                  <a:pt x="21372" y="20118"/>
                  <a:pt x="21501" y="19820"/>
                  <a:pt x="21191" y="19652"/>
                </a:cubicBezTo>
                <a:cubicBezTo>
                  <a:pt x="20874" y="19483"/>
                  <a:pt x="20481" y="19747"/>
                  <a:pt x="20027" y="19820"/>
                </a:cubicBezTo>
                <a:cubicBezTo>
                  <a:pt x="19581" y="19888"/>
                  <a:pt x="19302" y="19781"/>
                  <a:pt x="19000" y="19764"/>
                </a:cubicBezTo>
                <a:cubicBezTo>
                  <a:pt x="18698" y="19753"/>
                  <a:pt x="18284" y="19567"/>
                  <a:pt x="18186" y="19539"/>
                </a:cubicBezTo>
                <a:cubicBezTo>
                  <a:pt x="18163" y="19528"/>
                  <a:pt x="18133" y="19527"/>
                  <a:pt x="18110" y="19527"/>
                </a:cubicBezTo>
                <a:cubicBezTo>
                  <a:pt x="18050" y="19527"/>
                  <a:pt x="18002" y="19499"/>
                  <a:pt x="17987" y="19460"/>
                </a:cubicBezTo>
                <a:cubicBezTo>
                  <a:pt x="17882" y="19067"/>
                  <a:pt x="17452" y="17460"/>
                  <a:pt x="17362" y="17156"/>
                </a:cubicBezTo>
                <a:cubicBezTo>
                  <a:pt x="17127" y="16386"/>
                  <a:pt x="16704" y="15514"/>
                  <a:pt x="16689" y="15430"/>
                </a:cubicBezTo>
                <a:cubicBezTo>
                  <a:pt x="16659" y="15262"/>
                  <a:pt x="16710" y="15077"/>
                  <a:pt x="16703" y="14881"/>
                </a:cubicBezTo>
                <a:cubicBezTo>
                  <a:pt x="16695" y="14813"/>
                  <a:pt x="16667" y="14521"/>
                  <a:pt x="16455" y="14370"/>
                </a:cubicBezTo>
                <a:lnTo>
                  <a:pt x="16349" y="14278"/>
                </a:lnTo>
                <a:cubicBezTo>
                  <a:pt x="16364" y="14233"/>
                  <a:pt x="16122" y="13919"/>
                  <a:pt x="16084" y="13880"/>
                </a:cubicBezTo>
                <a:cubicBezTo>
                  <a:pt x="15722" y="13526"/>
                  <a:pt x="15215" y="13094"/>
                  <a:pt x="14580" y="12600"/>
                </a:cubicBezTo>
                <a:cubicBezTo>
                  <a:pt x="14074" y="12206"/>
                  <a:pt x="13614" y="11885"/>
                  <a:pt x="13282" y="11660"/>
                </a:cubicBezTo>
                <a:cubicBezTo>
                  <a:pt x="13357" y="11632"/>
                  <a:pt x="13991" y="11515"/>
                  <a:pt x="14014" y="11425"/>
                </a:cubicBezTo>
                <a:cubicBezTo>
                  <a:pt x="14014" y="11425"/>
                  <a:pt x="14014" y="11199"/>
                  <a:pt x="14044" y="10227"/>
                </a:cubicBezTo>
                <a:cubicBezTo>
                  <a:pt x="14082" y="8974"/>
                  <a:pt x="14233" y="8575"/>
                  <a:pt x="14233" y="8575"/>
                </a:cubicBezTo>
                <a:cubicBezTo>
                  <a:pt x="14256" y="8496"/>
                  <a:pt x="14400" y="8481"/>
                  <a:pt x="14453" y="8554"/>
                </a:cubicBezTo>
                <a:lnTo>
                  <a:pt x="14543" y="8687"/>
                </a:lnTo>
                <a:cubicBezTo>
                  <a:pt x="14573" y="8732"/>
                  <a:pt x="14618" y="8778"/>
                  <a:pt x="14663" y="8812"/>
                </a:cubicBezTo>
                <a:cubicBezTo>
                  <a:pt x="14671" y="8818"/>
                  <a:pt x="14679" y="8829"/>
                  <a:pt x="14687" y="8840"/>
                </a:cubicBezTo>
                <a:cubicBezTo>
                  <a:pt x="14785" y="9026"/>
                  <a:pt x="15102" y="9121"/>
                  <a:pt x="15411" y="9065"/>
                </a:cubicBezTo>
                <a:cubicBezTo>
                  <a:pt x="15411" y="9065"/>
                  <a:pt x="16417" y="8930"/>
                  <a:pt x="17211" y="8789"/>
                </a:cubicBezTo>
                <a:cubicBezTo>
                  <a:pt x="17755" y="8694"/>
                  <a:pt x="18941" y="8418"/>
                  <a:pt x="19175" y="8368"/>
                </a:cubicBezTo>
                <a:cubicBezTo>
                  <a:pt x="19296" y="8323"/>
                  <a:pt x="19461" y="8345"/>
                  <a:pt x="19491" y="8345"/>
                </a:cubicBezTo>
                <a:cubicBezTo>
                  <a:pt x="19665" y="8345"/>
                  <a:pt x="19878" y="8316"/>
                  <a:pt x="19999" y="8294"/>
                </a:cubicBezTo>
                <a:cubicBezTo>
                  <a:pt x="19999" y="8294"/>
                  <a:pt x="20383" y="8205"/>
                  <a:pt x="20473" y="8171"/>
                </a:cubicBezTo>
                <a:cubicBezTo>
                  <a:pt x="20829" y="8076"/>
                  <a:pt x="20693" y="7857"/>
                  <a:pt x="20700" y="7655"/>
                </a:cubicBezTo>
                <a:cubicBezTo>
                  <a:pt x="20708" y="7458"/>
                  <a:pt x="20669" y="7300"/>
                  <a:pt x="20669" y="7300"/>
                </a:cubicBezTo>
                <a:cubicBezTo>
                  <a:pt x="20669" y="7300"/>
                  <a:pt x="20730" y="7137"/>
                  <a:pt x="20625" y="7047"/>
                </a:cubicBezTo>
                <a:cubicBezTo>
                  <a:pt x="20511" y="6952"/>
                  <a:pt x="19998" y="7081"/>
                  <a:pt x="19635" y="7126"/>
                </a:cubicBezTo>
                <a:cubicBezTo>
                  <a:pt x="19605" y="7138"/>
                  <a:pt x="19508" y="7160"/>
                  <a:pt x="19470" y="7160"/>
                </a:cubicBezTo>
                <a:cubicBezTo>
                  <a:pt x="19311" y="7154"/>
                  <a:pt x="19190" y="7170"/>
                  <a:pt x="19144" y="7254"/>
                </a:cubicBezTo>
                <a:cubicBezTo>
                  <a:pt x="19061" y="7316"/>
                  <a:pt x="19015" y="7575"/>
                  <a:pt x="18962" y="7620"/>
                </a:cubicBezTo>
                <a:cubicBezTo>
                  <a:pt x="18864" y="7743"/>
                  <a:pt x="18329" y="7728"/>
                  <a:pt x="17022" y="7801"/>
                </a:cubicBezTo>
                <a:cubicBezTo>
                  <a:pt x="16531" y="7823"/>
                  <a:pt x="16063" y="7834"/>
                  <a:pt x="15881" y="7839"/>
                </a:cubicBezTo>
                <a:cubicBezTo>
                  <a:pt x="15836" y="7839"/>
                  <a:pt x="15791" y="7823"/>
                  <a:pt x="15768" y="7795"/>
                </a:cubicBezTo>
                <a:lnTo>
                  <a:pt x="15397" y="7261"/>
                </a:lnTo>
                <a:cubicBezTo>
                  <a:pt x="15337" y="7132"/>
                  <a:pt x="15313" y="6907"/>
                  <a:pt x="14927" y="6222"/>
                </a:cubicBezTo>
                <a:cubicBezTo>
                  <a:pt x="14897" y="6177"/>
                  <a:pt x="14528" y="5181"/>
                  <a:pt x="14415" y="5030"/>
                </a:cubicBezTo>
                <a:cubicBezTo>
                  <a:pt x="14370" y="4973"/>
                  <a:pt x="14362" y="4883"/>
                  <a:pt x="14113" y="4726"/>
                </a:cubicBezTo>
                <a:cubicBezTo>
                  <a:pt x="13947" y="4625"/>
                  <a:pt x="13598" y="4608"/>
                  <a:pt x="13379" y="4614"/>
                </a:cubicBezTo>
                <a:cubicBezTo>
                  <a:pt x="13348" y="4546"/>
                  <a:pt x="13343" y="4469"/>
                  <a:pt x="13388" y="4424"/>
                </a:cubicBezTo>
                <a:cubicBezTo>
                  <a:pt x="13464" y="4345"/>
                  <a:pt x="13667" y="4389"/>
                  <a:pt x="13931" y="4417"/>
                </a:cubicBezTo>
                <a:cubicBezTo>
                  <a:pt x="14075" y="4434"/>
                  <a:pt x="14474" y="4452"/>
                  <a:pt x="14587" y="4429"/>
                </a:cubicBezTo>
                <a:cubicBezTo>
                  <a:pt x="14731" y="4401"/>
                  <a:pt x="14837" y="4311"/>
                  <a:pt x="14852" y="4227"/>
                </a:cubicBezTo>
                <a:cubicBezTo>
                  <a:pt x="14859" y="4171"/>
                  <a:pt x="14867" y="4098"/>
                  <a:pt x="14890" y="4059"/>
                </a:cubicBezTo>
                <a:cubicBezTo>
                  <a:pt x="14935" y="3986"/>
                  <a:pt x="15058" y="3957"/>
                  <a:pt x="15126" y="3946"/>
                </a:cubicBezTo>
                <a:cubicBezTo>
                  <a:pt x="15269" y="3924"/>
                  <a:pt x="15177" y="3799"/>
                  <a:pt x="15154" y="3760"/>
                </a:cubicBezTo>
                <a:cubicBezTo>
                  <a:pt x="15124" y="3715"/>
                  <a:pt x="15185" y="3704"/>
                  <a:pt x="15223" y="3681"/>
                </a:cubicBezTo>
                <a:cubicBezTo>
                  <a:pt x="15260" y="3664"/>
                  <a:pt x="15298" y="3631"/>
                  <a:pt x="15298" y="3592"/>
                </a:cubicBezTo>
                <a:cubicBezTo>
                  <a:pt x="15306" y="3558"/>
                  <a:pt x="15261" y="3552"/>
                  <a:pt x="15246" y="3456"/>
                </a:cubicBezTo>
                <a:cubicBezTo>
                  <a:pt x="15239" y="3411"/>
                  <a:pt x="15209" y="3350"/>
                  <a:pt x="15277" y="3339"/>
                </a:cubicBezTo>
                <a:cubicBezTo>
                  <a:pt x="15315" y="3333"/>
                  <a:pt x="15458" y="3311"/>
                  <a:pt x="15511" y="3216"/>
                </a:cubicBezTo>
                <a:cubicBezTo>
                  <a:pt x="15556" y="3120"/>
                  <a:pt x="15480" y="3025"/>
                  <a:pt x="15442" y="2991"/>
                </a:cubicBezTo>
                <a:cubicBezTo>
                  <a:pt x="15412" y="2963"/>
                  <a:pt x="15351" y="2894"/>
                  <a:pt x="15336" y="2872"/>
                </a:cubicBezTo>
                <a:cubicBezTo>
                  <a:pt x="15313" y="2849"/>
                  <a:pt x="15245" y="2794"/>
                  <a:pt x="15230" y="2766"/>
                </a:cubicBezTo>
                <a:cubicBezTo>
                  <a:pt x="15215" y="2744"/>
                  <a:pt x="15171" y="2664"/>
                  <a:pt x="15164" y="2619"/>
                </a:cubicBezTo>
                <a:cubicBezTo>
                  <a:pt x="15156" y="2574"/>
                  <a:pt x="15139" y="2558"/>
                  <a:pt x="15192" y="2468"/>
                </a:cubicBezTo>
                <a:cubicBezTo>
                  <a:pt x="15237" y="2378"/>
                  <a:pt x="15275" y="2327"/>
                  <a:pt x="15298" y="2276"/>
                </a:cubicBezTo>
                <a:cubicBezTo>
                  <a:pt x="15321" y="2231"/>
                  <a:pt x="15366" y="2108"/>
                  <a:pt x="15374" y="2023"/>
                </a:cubicBezTo>
                <a:cubicBezTo>
                  <a:pt x="15381" y="1945"/>
                  <a:pt x="15397" y="1838"/>
                  <a:pt x="15329" y="1658"/>
                </a:cubicBezTo>
                <a:cubicBezTo>
                  <a:pt x="15268" y="1507"/>
                  <a:pt x="15179" y="1422"/>
                  <a:pt x="15126" y="1377"/>
                </a:cubicBezTo>
                <a:cubicBezTo>
                  <a:pt x="15133" y="1372"/>
                  <a:pt x="15359" y="1175"/>
                  <a:pt x="15253" y="1035"/>
                </a:cubicBezTo>
                <a:cubicBezTo>
                  <a:pt x="15193" y="951"/>
                  <a:pt x="15058" y="765"/>
                  <a:pt x="14710" y="642"/>
                </a:cubicBezTo>
                <a:cubicBezTo>
                  <a:pt x="14272" y="484"/>
                  <a:pt x="14036" y="12"/>
                  <a:pt x="12654" y="1"/>
                </a:cubicBezTo>
                <a:close/>
                <a:moveTo>
                  <a:pt x="9242" y="7253"/>
                </a:moveTo>
                <a:cubicBezTo>
                  <a:pt x="9253" y="7258"/>
                  <a:pt x="9254" y="7271"/>
                  <a:pt x="9247" y="7283"/>
                </a:cubicBezTo>
                <a:cubicBezTo>
                  <a:pt x="9111" y="7569"/>
                  <a:pt x="9034" y="7743"/>
                  <a:pt x="8883" y="8182"/>
                </a:cubicBezTo>
                <a:cubicBezTo>
                  <a:pt x="8709" y="8710"/>
                  <a:pt x="8657" y="9526"/>
                  <a:pt x="8650" y="9987"/>
                </a:cubicBezTo>
                <a:cubicBezTo>
                  <a:pt x="8657" y="10088"/>
                  <a:pt x="8507" y="10412"/>
                  <a:pt x="8402" y="10373"/>
                </a:cubicBezTo>
                <a:cubicBezTo>
                  <a:pt x="8371" y="10328"/>
                  <a:pt x="8333" y="10284"/>
                  <a:pt x="8333" y="10273"/>
                </a:cubicBezTo>
                <a:cubicBezTo>
                  <a:pt x="8333" y="10222"/>
                  <a:pt x="8128" y="9610"/>
                  <a:pt x="8203" y="8840"/>
                </a:cubicBezTo>
                <a:cubicBezTo>
                  <a:pt x="8264" y="8289"/>
                  <a:pt x="8136" y="7879"/>
                  <a:pt x="8114" y="7727"/>
                </a:cubicBezTo>
                <a:cubicBezTo>
                  <a:pt x="8114" y="7721"/>
                  <a:pt x="8128" y="7699"/>
                  <a:pt x="8158" y="7671"/>
                </a:cubicBezTo>
                <a:cubicBezTo>
                  <a:pt x="8234" y="7755"/>
                  <a:pt x="8296" y="7817"/>
                  <a:pt x="8326" y="7839"/>
                </a:cubicBezTo>
                <a:cubicBezTo>
                  <a:pt x="8402" y="7912"/>
                  <a:pt x="8468" y="7844"/>
                  <a:pt x="8468" y="7844"/>
                </a:cubicBezTo>
                <a:cubicBezTo>
                  <a:pt x="8468" y="7844"/>
                  <a:pt x="9170" y="7289"/>
                  <a:pt x="9185" y="7272"/>
                </a:cubicBezTo>
                <a:cubicBezTo>
                  <a:pt x="9212" y="7250"/>
                  <a:pt x="9232" y="7247"/>
                  <a:pt x="9242" y="7253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44" name="Hus"/>
          <p:cNvSpPr/>
          <p:nvPr/>
        </p:nvSpPr>
        <p:spPr>
          <a:xfrm>
            <a:off x="389592" y="11901704"/>
            <a:ext cx="1147794" cy="828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23" y="0"/>
                </a:moveTo>
                <a:lnTo>
                  <a:pt x="16423" y="1823"/>
                </a:lnTo>
                <a:lnTo>
                  <a:pt x="648" y="1823"/>
                </a:lnTo>
                <a:lnTo>
                  <a:pt x="0" y="11097"/>
                </a:lnTo>
                <a:lnTo>
                  <a:pt x="21600" y="11097"/>
                </a:lnTo>
                <a:lnTo>
                  <a:pt x="20950" y="1823"/>
                </a:lnTo>
                <a:lnTo>
                  <a:pt x="18193" y="1823"/>
                </a:lnTo>
                <a:lnTo>
                  <a:pt x="18193" y="0"/>
                </a:lnTo>
                <a:lnTo>
                  <a:pt x="16423" y="0"/>
                </a:lnTo>
                <a:close/>
                <a:moveTo>
                  <a:pt x="10800" y="4341"/>
                </a:moveTo>
                <a:lnTo>
                  <a:pt x="13520" y="6440"/>
                </a:lnTo>
                <a:lnTo>
                  <a:pt x="13520" y="7611"/>
                </a:lnTo>
                <a:lnTo>
                  <a:pt x="10800" y="5512"/>
                </a:lnTo>
                <a:lnTo>
                  <a:pt x="8078" y="7611"/>
                </a:lnTo>
                <a:lnTo>
                  <a:pt x="8078" y="6440"/>
                </a:lnTo>
                <a:lnTo>
                  <a:pt x="10800" y="4341"/>
                </a:lnTo>
                <a:close/>
                <a:moveTo>
                  <a:pt x="9332" y="7590"/>
                </a:moveTo>
                <a:lnTo>
                  <a:pt x="9332" y="8792"/>
                </a:lnTo>
                <a:lnTo>
                  <a:pt x="12266" y="8792"/>
                </a:lnTo>
                <a:lnTo>
                  <a:pt x="12266" y="7590"/>
                </a:lnTo>
                <a:lnTo>
                  <a:pt x="12864" y="8051"/>
                </a:lnTo>
                <a:lnTo>
                  <a:pt x="12864" y="9619"/>
                </a:lnTo>
                <a:lnTo>
                  <a:pt x="8734" y="9619"/>
                </a:lnTo>
                <a:lnTo>
                  <a:pt x="8734" y="8051"/>
                </a:lnTo>
                <a:lnTo>
                  <a:pt x="9332" y="7590"/>
                </a:lnTo>
                <a:close/>
                <a:moveTo>
                  <a:pt x="948" y="11913"/>
                </a:moveTo>
                <a:lnTo>
                  <a:pt x="948" y="21600"/>
                </a:lnTo>
                <a:lnTo>
                  <a:pt x="20652" y="21600"/>
                </a:lnTo>
                <a:lnTo>
                  <a:pt x="20652" y="11913"/>
                </a:lnTo>
                <a:lnTo>
                  <a:pt x="948" y="11913"/>
                </a:lnTo>
                <a:close/>
                <a:moveTo>
                  <a:pt x="3390" y="13540"/>
                </a:moveTo>
                <a:lnTo>
                  <a:pt x="7298" y="13540"/>
                </a:lnTo>
                <a:lnTo>
                  <a:pt x="7298" y="17867"/>
                </a:lnTo>
                <a:lnTo>
                  <a:pt x="3390" y="17867"/>
                </a:lnTo>
                <a:lnTo>
                  <a:pt x="3390" y="13540"/>
                </a:lnTo>
                <a:close/>
                <a:moveTo>
                  <a:pt x="9381" y="13540"/>
                </a:moveTo>
                <a:lnTo>
                  <a:pt x="12218" y="13540"/>
                </a:lnTo>
                <a:lnTo>
                  <a:pt x="12218" y="19922"/>
                </a:lnTo>
                <a:lnTo>
                  <a:pt x="9381" y="19922"/>
                </a:lnTo>
                <a:lnTo>
                  <a:pt x="9381" y="13540"/>
                </a:lnTo>
                <a:close/>
                <a:moveTo>
                  <a:pt x="14302" y="13540"/>
                </a:moveTo>
                <a:lnTo>
                  <a:pt x="18208" y="13540"/>
                </a:lnTo>
                <a:lnTo>
                  <a:pt x="18208" y="17867"/>
                </a:lnTo>
                <a:lnTo>
                  <a:pt x="14302" y="17867"/>
                </a:lnTo>
                <a:lnTo>
                  <a:pt x="14302" y="13540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45" name="Arbejdsmål"/>
          <p:cNvSpPr txBox="1"/>
          <p:nvPr/>
        </p:nvSpPr>
        <p:spPr>
          <a:xfrm>
            <a:off x="952500" y="3532156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80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Arbejdsmål </a:t>
            </a:r>
          </a:p>
        </p:txBody>
      </p:sp>
      <p:sp>
        <p:nvSpPr>
          <p:cNvPr id="246" name="Punkt 1:"/>
          <p:cNvSpPr txBox="1"/>
          <p:nvPr/>
        </p:nvSpPr>
        <p:spPr>
          <a:xfrm>
            <a:off x="952500" y="5402567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46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Punkt 1: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2000">
        <p:dissolv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Hvor skal vi hen?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Hvor skal vi hen?</a:t>
            </a:r>
          </a:p>
        </p:txBody>
      </p:sp>
      <p:sp>
        <p:nvSpPr>
          <p:cNvPr id="249" name="Dårligt"/>
          <p:cNvSpPr/>
          <p:nvPr/>
        </p:nvSpPr>
        <p:spPr>
          <a:xfrm>
            <a:off x="9343635" y="2509944"/>
            <a:ext cx="2425266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250" name="Dårligt"/>
          <p:cNvSpPr/>
          <p:nvPr/>
        </p:nvSpPr>
        <p:spPr>
          <a:xfrm>
            <a:off x="14429944" y="3833252"/>
            <a:ext cx="2425265" cy="930109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51" name="Godt"/>
          <p:cNvSpPr/>
          <p:nvPr/>
        </p:nvSpPr>
        <p:spPr>
          <a:xfrm>
            <a:off x="3009872" y="2522644"/>
            <a:ext cx="2425266" cy="930109"/>
          </a:xfrm>
          <a:prstGeom prst="rect">
            <a:avLst/>
          </a:prstGeom>
          <a:solidFill>
            <a:schemeClr val="accent3"/>
          </a:solidFill>
          <a:ln w="12700">
            <a:solidFill>
              <a:srgbClr val="000000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252" name="Godt"/>
          <p:cNvSpPr/>
          <p:nvPr/>
        </p:nvSpPr>
        <p:spPr>
          <a:xfrm>
            <a:off x="14699943" y="7316893"/>
            <a:ext cx="2425265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53" name="Godt"/>
          <p:cNvSpPr/>
          <p:nvPr/>
        </p:nvSpPr>
        <p:spPr>
          <a:xfrm>
            <a:off x="14933744" y="478090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</a:t>
            </a:r>
          </a:p>
        </p:txBody>
      </p:sp>
      <p:sp>
        <p:nvSpPr>
          <p:cNvPr id="254" name="Godt"/>
          <p:cNvSpPr/>
          <p:nvPr/>
        </p:nvSpPr>
        <p:spPr>
          <a:xfrm>
            <a:off x="14255720" y="557507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55" name="Godt"/>
          <p:cNvSpPr/>
          <p:nvPr/>
        </p:nvSpPr>
        <p:spPr>
          <a:xfrm>
            <a:off x="13671216" y="5728553"/>
            <a:ext cx="2425266" cy="930108"/>
          </a:xfrm>
          <a:prstGeom prst="rect">
            <a:avLst/>
          </a:prstGeom>
          <a:solidFill>
            <a:schemeClr val="accent3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Godt </a:t>
            </a:r>
          </a:p>
        </p:txBody>
      </p:sp>
      <p:sp>
        <p:nvSpPr>
          <p:cNvPr id="256" name="Fint"/>
          <p:cNvSpPr/>
          <p:nvPr/>
        </p:nvSpPr>
        <p:spPr>
          <a:xfrm>
            <a:off x="14429944" y="5275346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57" name="Fint"/>
          <p:cNvSpPr/>
          <p:nvPr/>
        </p:nvSpPr>
        <p:spPr>
          <a:xfrm>
            <a:off x="14429944" y="5575073"/>
            <a:ext cx="2425266" cy="930108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58" name="Fint"/>
          <p:cNvSpPr/>
          <p:nvPr/>
        </p:nvSpPr>
        <p:spPr>
          <a:xfrm>
            <a:off x="6176754" y="2509944"/>
            <a:ext cx="2425267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59" name="Fint"/>
          <p:cNvSpPr/>
          <p:nvPr/>
        </p:nvSpPr>
        <p:spPr>
          <a:xfrm>
            <a:off x="14933744" y="5173685"/>
            <a:ext cx="2425266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60" name="Fint"/>
          <p:cNvSpPr/>
          <p:nvPr/>
        </p:nvSpPr>
        <p:spPr>
          <a:xfrm>
            <a:off x="15318389" y="5063039"/>
            <a:ext cx="2425265" cy="930109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Fint</a:t>
            </a:r>
          </a:p>
        </p:txBody>
      </p:sp>
      <p:sp>
        <p:nvSpPr>
          <p:cNvPr id="261" name="Dårligt"/>
          <p:cNvSpPr/>
          <p:nvPr/>
        </p:nvSpPr>
        <p:spPr>
          <a:xfrm>
            <a:off x="15118529" y="478090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62" name="Dårligt"/>
          <p:cNvSpPr/>
          <p:nvPr/>
        </p:nvSpPr>
        <p:spPr>
          <a:xfrm>
            <a:off x="15866695" y="5575073"/>
            <a:ext cx="2425266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</a:t>
            </a:r>
          </a:p>
        </p:txBody>
      </p:sp>
      <p:sp>
        <p:nvSpPr>
          <p:cNvPr id="263" name="Dårligt"/>
          <p:cNvSpPr/>
          <p:nvPr/>
        </p:nvSpPr>
        <p:spPr>
          <a:xfrm>
            <a:off x="14429944" y="6514118"/>
            <a:ext cx="2425265" cy="930108"/>
          </a:xfrm>
          <a:prstGeom prst="rect">
            <a:avLst/>
          </a:prstGeom>
          <a:solidFill>
            <a:schemeClr val="accent5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>
              <a:defRPr b="0" sz="2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Dårligt </a:t>
            </a:r>
          </a:p>
        </p:txBody>
      </p:sp>
      <p:sp>
        <p:nvSpPr>
          <p:cNvPr id="264" name="Åben bog"/>
          <p:cNvSpPr/>
          <p:nvPr/>
        </p:nvSpPr>
        <p:spPr>
          <a:xfrm>
            <a:off x="-1691280" y="11457864"/>
            <a:ext cx="1013640" cy="9384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7974" y="0"/>
                </a:moveTo>
                <a:lnTo>
                  <a:pt x="12381" y="2366"/>
                </a:lnTo>
                <a:lnTo>
                  <a:pt x="12373" y="2368"/>
                </a:lnTo>
                <a:cubicBezTo>
                  <a:pt x="11868" y="2611"/>
                  <a:pt x="11498" y="3043"/>
                  <a:pt x="11272" y="3649"/>
                </a:cubicBezTo>
                <a:cubicBezTo>
                  <a:pt x="11070" y="4192"/>
                  <a:pt x="11055" y="4701"/>
                  <a:pt x="11055" y="4845"/>
                </a:cubicBezTo>
                <a:lnTo>
                  <a:pt x="11055" y="5127"/>
                </a:lnTo>
                <a:lnTo>
                  <a:pt x="20346" y="1249"/>
                </a:lnTo>
                <a:lnTo>
                  <a:pt x="19907" y="1017"/>
                </a:lnTo>
                <a:lnTo>
                  <a:pt x="11770" y="4414"/>
                </a:lnTo>
                <a:cubicBezTo>
                  <a:pt x="12018" y="4052"/>
                  <a:pt x="12419" y="3735"/>
                  <a:pt x="12972" y="3468"/>
                </a:cubicBezTo>
                <a:lnTo>
                  <a:pt x="19369" y="735"/>
                </a:lnTo>
                <a:lnTo>
                  <a:pt x="18934" y="505"/>
                </a:lnTo>
                <a:lnTo>
                  <a:pt x="12837" y="3109"/>
                </a:lnTo>
                <a:lnTo>
                  <a:pt x="12830" y="3113"/>
                </a:lnTo>
                <a:cubicBezTo>
                  <a:pt x="12227" y="3403"/>
                  <a:pt x="11780" y="3756"/>
                  <a:pt x="11494" y="4167"/>
                </a:cubicBezTo>
                <a:cubicBezTo>
                  <a:pt x="11607" y="3668"/>
                  <a:pt x="11876" y="3033"/>
                  <a:pt x="12514" y="2723"/>
                </a:cubicBezTo>
                <a:lnTo>
                  <a:pt x="18411" y="230"/>
                </a:lnTo>
                <a:lnTo>
                  <a:pt x="17974" y="0"/>
                </a:lnTo>
                <a:close/>
                <a:moveTo>
                  <a:pt x="3633" y="2"/>
                </a:moveTo>
                <a:lnTo>
                  <a:pt x="3194" y="231"/>
                </a:lnTo>
                <a:lnTo>
                  <a:pt x="9084" y="2723"/>
                </a:lnTo>
                <a:cubicBezTo>
                  <a:pt x="9723" y="3033"/>
                  <a:pt x="9992" y="3668"/>
                  <a:pt x="10105" y="4167"/>
                </a:cubicBezTo>
                <a:cubicBezTo>
                  <a:pt x="9819" y="3756"/>
                  <a:pt x="9371" y="3403"/>
                  <a:pt x="8768" y="3113"/>
                </a:cubicBezTo>
                <a:lnTo>
                  <a:pt x="2670" y="507"/>
                </a:lnTo>
                <a:lnTo>
                  <a:pt x="2233" y="736"/>
                </a:lnTo>
                <a:lnTo>
                  <a:pt x="8627" y="3468"/>
                </a:lnTo>
                <a:cubicBezTo>
                  <a:pt x="9179" y="3735"/>
                  <a:pt x="9581" y="4051"/>
                  <a:pt x="9828" y="4414"/>
                </a:cubicBezTo>
                <a:lnTo>
                  <a:pt x="1694" y="1019"/>
                </a:lnTo>
                <a:lnTo>
                  <a:pt x="1254" y="1250"/>
                </a:lnTo>
                <a:lnTo>
                  <a:pt x="10544" y="5127"/>
                </a:lnTo>
                <a:lnTo>
                  <a:pt x="10544" y="4845"/>
                </a:lnTo>
                <a:cubicBezTo>
                  <a:pt x="10544" y="4701"/>
                  <a:pt x="10528" y="4192"/>
                  <a:pt x="10326" y="3649"/>
                </a:cubicBezTo>
                <a:cubicBezTo>
                  <a:pt x="10100" y="3043"/>
                  <a:pt x="9730" y="2611"/>
                  <a:pt x="9226" y="2368"/>
                </a:cubicBezTo>
                <a:lnTo>
                  <a:pt x="3633" y="2"/>
                </a:lnTo>
                <a:close/>
                <a:moveTo>
                  <a:pt x="0" y="1735"/>
                </a:moveTo>
                <a:lnTo>
                  <a:pt x="0" y="17289"/>
                </a:lnTo>
                <a:lnTo>
                  <a:pt x="8756" y="20993"/>
                </a:lnTo>
                <a:lnTo>
                  <a:pt x="8756" y="5441"/>
                </a:lnTo>
                <a:lnTo>
                  <a:pt x="0" y="1735"/>
                </a:lnTo>
                <a:close/>
                <a:moveTo>
                  <a:pt x="21600" y="1735"/>
                </a:moveTo>
                <a:lnTo>
                  <a:pt x="12844" y="5441"/>
                </a:lnTo>
                <a:lnTo>
                  <a:pt x="12844" y="20993"/>
                </a:lnTo>
                <a:lnTo>
                  <a:pt x="21600" y="17289"/>
                </a:lnTo>
                <a:lnTo>
                  <a:pt x="21600" y="1735"/>
                </a:lnTo>
                <a:close/>
                <a:moveTo>
                  <a:pt x="9325" y="5827"/>
                </a:moveTo>
                <a:lnTo>
                  <a:pt x="9325" y="21600"/>
                </a:lnTo>
                <a:lnTo>
                  <a:pt x="12275" y="21600"/>
                </a:lnTo>
                <a:lnTo>
                  <a:pt x="12275" y="5827"/>
                </a:lnTo>
                <a:lnTo>
                  <a:pt x="9325" y="5827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65" name="Lommeregner"/>
          <p:cNvSpPr/>
          <p:nvPr/>
        </p:nvSpPr>
        <p:spPr>
          <a:xfrm>
            <a:off x="2604618" y="11577453"/>
            <a:ext cx="746755" cy="1057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522" y="0"/>
                </a:moveTo>
                <a:cubicBezTo>
                  <a:pt x="683" y="0"/>
                  <a:pt x="0" y="482"/>
                  <a:pt x="0" y="1075"/>
                </a:cubicBezTo>
                <a:lnTo>
                  <a:pt x="0" y="20525"/>
                </a:lnTo>
                <a:cubicBezTo>
                  <a:pt x="0" y="21118"/>
                  <a:pt x="683" y="21600"/>
                  <a:pt x="1522" y="21600"/>
                </a:cubicBezTo>
                <a:lnTo>
                  <a:pt x="20078" y="21600"/>
                </a:lnTo>
                <a:cubicBezTo>
                  <a:pt x="20917" y="21600"/>
                  <a:pt x="21600" y="21118"/>
                  <a:pt x="21600" y="20525"/>
                </a:cubicBezTo>
                <a:lnTo>
                  <a:pt x="21600" y="1075"/>
                </a:lnTo>
                <a:cubicBezTo>
                  <a:pt x="21600" y="482"/>
                  <a:pt x="20917" y="0"/>
                  <a:pt x="20078" y="0"/>
                </a:cubicBezTo>
                <a:lnTo>
                  <a:pt x="1522" y="0"/>
                </a:lnTo>
                <a:close/>
                <a:moveTo>
                  <a:pt x="2776" y="1696"/>
                </a:moveTo>
                <a:lnTo>
                  <a:pt x="18643" y="1696"/>
                </a:lnTo>
                <a:cubicBezTo>
                  <a:pt x="18928" y="1696"/>
                  <a:pt x="19159" y="1859"/>
                  <a:pt x="19159" y="2060"/>
                </a:cubicBezTo>
                <a:lnTo>
                  <a:pt x="19159" y="4980"/>
                </a:lnTo>
                <a:cubicBezTo>
                  <a:pt x="19159" y="5181"/>
                  <a:pt x="18928" y="5344"/>
                  <a:pt x="18643" y="5344"/>
                </a:cubicBezTo>
                <a:lnTo>
                  <a:pt x="2776" y="5344"/>
                </a:lnTo>
                <a:cubicBezTo>
                  <a:pt x="2490" y="5344"/>
                  <a:pt x="2260" y="5181"/>
                  <a:pt x="2260" y="4980"/>
                </a:cubicBezTo>
                <a:lnTo>
                  <a:pt x="2260" y="2060"/>
                </a:lnTo>
                <a:cubicBezTo>
                  <a:pt x="2260" y="1859"/>
                  <a:pt x="2490" y="1696"/>
                  <a:pt x="2776" y="1696"/>
                </a:cubicBezTo>
                <a:close/>
                <a:moveTo>
                  <a:pt x="18134" y="6613"/>
                </a:moveTo>
                <a:cubicBezTo>
                  <a:pt x="18326" y="6613"/>
                  <a:pt x="18483" y="6723"/>
                  <a:pt x="18483" y="6858"/>
                </a:cubicBezTo>
                <a:cubicBezTo>
                  <a:pt x="18483" y="6993"/>
                  <a:pt x="18326" y="7104"/>
                  <a:pt x="18134" y="7104"/>
                </a:cubicBezTo>
                <a:cubicBezTo>
                  <a:pt x="17942" y="7104"/>
                  <a:pt x="17788" y="6993"/>
                  <a:pt x="17788" y="6858"/>
                </a:cubicBezTo>
                <a:cubicBezTo>
                  <a:pt x="17788" y="6723"/>
                  <a:pt x="17942" y="6613"/>
                  <a:pt x="18134" y="6613"/>
                </a:cubicBezTo>
                <a:close/>
                <a:moveTo>
                  <a:pt x="2804" y="6672"/>
                </a:moveTo>
                <a:lnTo>
                  <a:pt x="5038" y="6672"/>
                </a:lnTo>
                <a:cubicBezTo>
                  <a:pt x="5339" y="6672"/>
                  <a:pt x="5582" y="6846"/>
                  <a:pt x="5582" y="7059"/>
                </a:cubicBezTo>
                <a:lnTo>
                  <a:pt x="5582" y="8071"/>
                </a:lnTo>
                <a:cubicBezTo>
                  <a:pt x="5582" y="8284"/>
                  <a:pt x="5339" y="8458"/>
                  <a:pt x="5038" y="8458"/>
                </a:cubicBezTo>
                <a:lnTo>
                  <a:pt x="2804" y="8458"/>
                </a:lnTo>
                <a:cubicBezTo>
                  <a:pt x="2503" y="8458"/>
                  <a:pt x="2260" y="8284"/>
                  <a:pt x="2260" y="8071"/>
                </a:cubicBezTo>
                <a:lnTo>
                  <a:pt x="2260" y="7059"/>
                </a:lnTo>
                <a:cubicBezTo>
                  <a:pt x="2260" y="6846"/>
                  <a:pt x="2503" y="6672"/>
                  <a:pt x="2804" y="6672"/>
                </a:cubicBezTo>
                <a:close/>
                <a:moveTo>
                  <a:pt x="7701" y="6672"/>
                </a:moveTo>
                <a:lnTo>
                  <a:pt x="9968" y="6672"/>
                </a:lnTo>
                <a:cubicBezTo>
                  <a:pt x="10269" y="6672"/>
                  <a:pt x="10512" y="6846"/>
                  <a:pt x="10512" y="7059"/>
                </a:cubicBezTo>
                <a:lnTo>
                  <a:pt x="10512" y="8071"/>
                </a:lnTo>
                <a:cubicBezTo>
                  <a:pt x="10512" y="8284"/>
                  <a:pt x="10269" y="8458"/>
                  <a:pt x="9968" y="8458"/>
                </a:cubicBezTo>
                <a:lnTo>
                  <a:pt x="7701" y="8458"/>
                </a:lnTo>
                <a:cubicBezTo>
                  <a:pt x="7400" y="8458"/>
                  <a:pt x="7154" y="8284"/>
                  <a:pt x="7154" y="8071"/>
                </a:cubicBezTo>
                <a:lnTo>
                  <a:pt x="7154" y="7059"/>
                </a:lnTo>
                <a:cubicBezTo>
                  <a:pt x="7154" y="6846"/>
                  <a:pt x="7399" y="6672"/>
                  <a:pt x="7701" y="6672"/>
                </a:cubicBezTo>
                <a:close/>
                <a:moveTo>
                  <a:pt x="12628" y="6672"/>
                </a:moveTo>
                <a:lnTo>
                  <a:pt x="14895" y="6672"/>
                </a:lnTo>
                <a:cubicBezTo>
                  <a:pt x="15196" y="6672"/>
                  <a:pt x="15440" y="6846"/>
                  <a:pt x="15440" y="7059"/>
                </a:cubicBezTo>
                <a:lnTo>
                  <a:pt x="15440" y="8071"/>
                </a:lnTo>
                <a:cubicBezTo>
                  <a:pt x="15440" y="8284"/>
                  <a:pt x="15196" y="8458"/>
                  <a:pt x="14895" y="8458"/>
                </a:cubicBezTo>
                <a:lnTo>
                  <a:pt x="12628" y="8458"/>
                </a:lnTo>
                <a:cubicBezTo>
                  <a:pt x="12327" y="8458"/>
                  <a:pt x="12084" y="8284"/>
                  <a:pt x="12084" y="8071"/>
                </a:cubicBezTo>
                <a:lnTo>
                  <a:pt x="12084" y="7059"/>
                </a:lnTo>
                <a:cubicBezTo>
                  <a:pt x="12084" y="6846"/>
                  <a:pt x="12327" y="6672"/>
                  <a:pt x="12628" y="6672"/>
                </a:cubicBezTo>
                <a:close/>
                <a:moveTo>
                  <a:pt x="16980" y="7293"/>
                </a:moveTo>
                <a:lnTo>
                  <a:pt x="19288" y="7293"/>
                </a:lnTo>
                <a:lnTo>
                  <a:pt x="19288" y="7685"/>
                </a:lnTo>
                <a:lnTo>
                  <a:pt x="16980" y="7685"/>
                </a:lnTo>
                <a:lnTo>
                  <a:pt x="16980" y="7293"/>
                </a:lnTo>
                <a:close/>
                <a:moveTo>
                  <a:pt x="18134" y="7864"/>
                </a:moveTo>
                <a:cubicBezTo>
                  <a:pt x="18326" y="7864"/>
                  <a:pt x="18483" y="7973"/>
                  <a:pt x="18483" y="8108"/>
                </a:cubicBezTo>
                <a:cubicBezTo>
                  <a:pt x="18483" y="8244"/>
                  <a:pt x="18326" y="8353"/>
                  <a:pt x="18134" y="8353"/>
                </a:cubicBezTo>
                <a:cubicBezTo>
                  <a:pt x="17942" y="8353"/>
                  <a:pt x="17788" y="8244"/>
                  <a:pt x="17788" y="8108"/>
                </a:cubicBezTo>
                <a:cubicBezTo>
                  <a:pt x="17788" y="7973"/>
                  <a:pt x="17942" y="7864"/>
                  <a:pt x="18134" y="7864"/>
                </a:cubicBezTo>
                <a:close/>
                <a:moveTo>
                  <a:pt x="2804" y="9580"/>
                </a:moveTo>
                <a:lnTo>
                  <a:pt x="5038" y="9580"/>
                </a:lnTo>
                <a:cubicBezTo>
                  <a:pt x="5339" y="9580"/>
                  <a:pt x="5582" y="9752"/>
                  <a:pt x="5582" y="9965"/>
                </a:cubicBezTo>
                <a:lnTo>
                  <a:pt x="5582" y="10979"/>
                </a:lnTo>
                <a:cubicBezTo>
                  <a:pt x="5582" y="11192"/>
                  <a:pt x="5339" y="11364"/>
                  <a:pt x="5038" y="11364"/>
                </a:cubicBezTo>
                <a:lnTo>
                  <a:pt x="2804" y="11364"/>
                </a:lnTo>
                <a:cubicBezTo>
                  <a:pt x="2503" y="11364"/>
                  <a:pt x="2260" y="11192"/>
                  <a:pt x="2260" y="10979"/>
                </a:cubicBezTo>
                <a:lnTo>
                  <a:pt x="2260" y="9965"/>
                </a:lnTo>
                <a:cubicBezTo>
                  <a:pt x="2260" y="9752"/>
                  <a:pt x="2503" y="9580"/>
                  <a:pt x="2804" y="9580"/>
                </a:cubicBezTo>
                <a:close/>
                <a:moveTo>
                  <a:pt x="7701" y="9580"/>
                </a:moveTo>
                <a:lnTo>
                  <a:pt x="9968" y="9580"/>
                </a:lnTo>
                <a:cubicBezTo>
                  <a:pt x="10269" y="9580"/>
                  <a:pt x="10512" y="9752"/>
                  <a:pt x="10512" y="9965"/>
                </a:cubicBezTo>
                <a:lnTo>
                  <a:pt x="10512" y="10979"/>
                </a:lnTo>
                <a:cubicBezTo>
                  <a:pt x="10512" y="11192"/>
                  <a:pt x="10269" y="11364"/>
                  <a:pt x="9968" y="11364"/>
                </a:cubicBezTo>
                <a:lnTo>
                  <a:pt x="7701" y="11364"/>
                </a:lnTo>
                <a:cubicBezTo>
                  <a:pt x="7400" y="11364"/>
                  <a:pt x="7154" y="11192"/>
                  <a:pt x="7154" y="10979"/>
                </a:cubicBezTo>
                <a:lnTo>
                  <a:pt x="7154" y="9965"/>
                </a:lnTo>
                <a:cubicBezTo>
                  <a:pt x="7154" y="9752"/>
                  <a:pt x="7399" y="9580"/>
                  <a:pt x="7701" y="9580"/>
                </a:cubicBezTo>
                <a:close/>
                <a:moveTo>
                  <a:pt x="12628" y="9580"/>
                </a:moveTo>
                <a:lnTo>
                  <a:pt x="14895" y="9580"/>
                </a:lnTo>
                <a:cubicBezTo>
                  <a:pt x="15196" y="9580"/>
                  <a:pt x="15440" y="9752"/>
                  <a:pt x="15440" y="9965"/>
                </a:cubicBezTo>
                <a:lnTo>
                  <a:pt x="15440" y="10979"/>
                </a:lnTo>
                <a:cubicBezTo>
                  <a:pt x="15440" y="11192"/>
                  <a:pt x="15196" y="11364"/>
                  <a:pt x="14895" y="11364"/>
                </a:cubicBezTo>
                <a:lnTo>
                  <a:pt x="12628" y="11364"/>
                </a:lnTo>
                <a:cubicBezTo>
                  <a:pt x="12327" y="11364"/>
                  <a:pt x="12084" y="11192"/>
                  <a:pt x="12084" y="10979"/>
                </a:cubicBezTo>
                <a:lnTo>
                  <a:pt x="12084" y="9965"/>
                </a:lnTo>
                <a:cubicBezTo>
                  <a:pt x="12084" y="9752"/>
                  <a:pt x="12327" y="9580"/>
                  <a:pt x="12628" y="9580"/>
                </a:cubicBezTo>
                <a:close/>
                <a:moveTo>
                  <a:pt x="17518" y="9755"/>
                </a:moveTo>
                <a:lnTo>
                  <a:pt x="18134" y="10192"/>
                </a:lnTo>
                <a:lnTo>
                  <a:pt x="18753" y="9755"/>
                </a:lnTo>
                <a:lnTo>
                  <a:pt x="19147" y="10034"/>
                </a:lnTo>
                <a:lnTo>
                  <a:pt x="18528" y="10469"/>
                </a:lnTo>
                <a:lnTo>
                  <a:pt x="19149" y="10908"/>
                </a:lnTo>
                <a:lnTo>
                  <a:pt x="18753" y="11188"/>
                </a:lnTo>
                <a:lnTo>
                  <a:pt x="18132" y="10749"/>
                </a:lnTo>
                <a:lnTo>
                  <a:pt x="17515" y="11186"/>
                </a:lnTo>
                <a:lnTo>
                  <a:pt x="17121" y="10908"/>
                </a:lnTo>
                <a:lnTo>
                  <a:pt x="17740" y="10473"/>
                </a:lnTo>
                <a:lnTo>
                  <a:pt x="17121" y="10036"/>
                </a:lnTo>
                <a:lnTo>
                  <a:pt x="17518" y="9755"/>
                </a:lnTo>
                <a:close/>
                <a:moveTo>
                  <a:pt x="2804" y="12435"/>
                </a:moveTo>
                <a:lnTo>
                  <a:pt x="5038" y="12435"/>
                </a:lnTo>
                <a:cubicBezTo>
                  <a:pt x="5339" y="12435"/>
                  <a:pt x="5582" y="12607"/>
                  <a:pt x="5582" y="12820"/>
                </a:cubicBezTo>
                <a:lnTo>
                  <a:pt x="5582" y="13834"/>
                </a:lnTo>
                <a:cubicBezTo>
                  <a:pt x="5582" y="14047"/>
                  <a:pt x="5339" y="14219"/>
                  <a:pt x="5038" y="14219"/>
                </a:cubicBezTo>
                <a:lnTo>
                  <a:pt x="2804" y="14219"/>
                </a:lnTo>
                <a:cubicBezTo>
                  <a:pt x="2503" y="14219"/>
                  <a:pt x="2260" y="14047"/>
                  <a:pt x="2260" y="13834"/>
                </a:cubicBezTo>
                <a:lnTo>
                  <a:pt x="2260" y="12820"/>
                </a:lnTo>
                <a:cubicBezTo>
                  <a:pt x="2260" y="12607"/>
                  <a:pt x="2503" y="12435"/>
                  <a:pt x="2804" y="12435"/>
                </a:cubicBezTo>
                <a:close/>
                <a:moveTo>
                  <a:pt x="7701" y="12435"/>
                </a:moveTo>
                <a:lnTo>
                  <a:pt x="9968" y="12435"/>
                </a:lnTo>
                <a:cubicBezTo>
                  <a:pt x="10269" y="12435"/>
                  <a:pt x="10512" y="12607"/>
                  <a:pt x="10512" y="12820"/>
                </a:cubicBezTo>
                <a:lnTo>
                  <a:pt x="10512" y="13834"/>
                </a:lnTo>
                <a:cubicBezTo>
                  <a:pt x="10512" y="14047"/>
                  <a:pt x="10269" y="14219"/>
                  <a:pt x="9968" y="14219"/>
                </a:cubicBezTo>
                <a:lnTo>
                  <a:pt x="7701" y="14219"/>
                </a:lnTo>
                <a:cubicBezTo>
                  <a:pt x="7400" y="14219"/>
                  <a:pt x="7154" y="14047"/>
                  <a:pt x="7154" y="13834"/>
                </a:cubicBezTo>
                <a:lnTo>
                  <a:pt x="7154" y="12820"/>
                </a:lnTo>
                <a:cubicBezTo>
                  <a:pt x="7154" y="12607"/>
                  <a:pt x="7399" y="12435"/>
                  <a:pt x="7701" y="12435"/>
                </a:cubicBezTo>
                <a:close/>
                <a:moveTo>
                  <a:pt x="12628" y="12435"/>
                </a:moveTo>
                <a:lnTo>
                  <a:pt x="14895" y="12435"/>
                </a:lnTo>
                <a:cubicBezTo>
                  <a:pt x="15196" y="12435"/>
                  <a:pt x="15440" y="12607"/>
                  <a:pt x="15440" y="12820"/>
                </a:cubicBezTo>
                <a:lnTo>
                  <a:pt x="15440" y="13834"/>
                </a:lnTo>
                <a:cubicBezTo>
                  <a:pt x="15440" y="14047"/>
                  <a:pt x="15196" y="14219"/>
                  <a:pt x="14895" y="14219"/>
                </a:cubicBezTo>
                <a:lnTo>
                  <a:pt x="12628" y="14219"/>
                </a:lnTo>
                <a:cubicBezTo>
                  <a:pt x="12327" y="14219"/>
                  <a:pt x="12084" y="14047"/>
                  <a:pt x="12084" y="13834"/>
                </a:cubicBezTo>
                <a:lnTo>
                  <a:pt x="12084" y="12820"/>
                </a:lnTo>
                <a:cubicBezTo>
                  <a:pt x="12084" y="12607"/>
                  <a:pt x="12327" y="12435"/>
                  <a:pt x="12628" y="12435"/>
                </a:cubicBezTo>
                <a:close/>
                <a:moveTo>
                  <a:pt x="16980" y="13130"/>
                </a:moveTo>
                <a:lnTo>
                  <a:pt x="19288" y="13130"/>
                </a:lnTo>
                <a:lnTo>
                  <a:pt x="19288" y="13524"/>
                </a:lnTo>
                <a:lnTo>
                  <a:pt x="16980" y="13524"/>
                </a:lnTo>
                <a:lnTo>
                  <a:pt x="16980" y="13130"/>
                </a:lnTo>
                <a:close/>
                <a:moveTo>
                  <a:pt x="2804" y="15290"/>
                </a:moveTo>
                <a:lnTo>
                  <a:pt x="5038" y="15290"/>
                </a:lnTo>
                <a:cubicBezTo>
                  <a:pt x="5339" y="15290"/>
                  <a:pt x="5582" y="15462"/>
                  <a:pt x="5582" y="15675"/>
                </a:cubicBezTo>
                <a:lnTo>
                  <a:pt x="5582" y="16689"/>
                </a:lnTo>
                <a:cubicBezTo>
                  <a:pt x="5582" y="16902"/>
                  <a:pt x="5339" y="17074"/>
                  <a:pt x="5038" y="17074"/>
                </a:cubicBezTo>
                <a:lnTo>
                  <a:pt x="2804" y="17074"/>
                </a:lnTo>
                <a:cubicBezTo>
                  <a:pt x="2503" y="17074"/>
                  <a:pt x="2260" y="16902"/>
                  <a:pt x="2260" y="16689"/>
                </a:cubicBezTo>
                <a:lnTo>
                  <a:pt x="2260" y="15675"/>
                </a:lnTo>
                <a:cubicBezTo>
                  <a:pt x="2260" y="15462"/>
                  <a:pt x="2503" y="15290"/>
                  <a:pt x="2804" y="15290"/>
                </a:cubicBezTo>
                <a:close/>
                <a:moveTo>
                  <a:pt x="7701" y="15290"/>
                </a:moveTo>
                <a:lnTo>
                  <a:pt x="9968" y="15290"/>
                </a:lnTo>
                <a:cubicBezTo>
                  <a:pt x="10269" y="15290"/>
                  <a:pt x="10512" y="15462"/>
                  <a:pt x="10512" y="15675"/>
                </a:cubicBezTo>
                <a:lnTo>
                  <a:pt x="10512" y="16689"/>
                </a:lnTo>
                <a:cubicBezTo>
                  <a:pt x="10512" y="16902"/>
                  <a:pt x="10269" y="17074"/>
                  <a:pt x="9968" y="17074"/>
                </a:cubicBezTo>
                <a:lnTo>
                  <a:pt x="7701" y="17074"/>
                </a:lnTo>
                <a:cubicBezTo>
                  <a:pt x="7400" y="17074"/>
                  <a:pt x="7154" y="16902"/>
                  <a:pt x="7154" y="16689"/>
                </a:cubicBezTo>
                <a:lnTo>
                  <a:pt x="7154" y="15675"/>
                </a:lnTo>
                <a:cubicBezTo>
                  <a:pt x="7154" y="15462"/>
                  <a:pt x="7399" y="15290"/>
                  <a:pt x="7701" y="15290"/>
                </a:cubicBezTo>
                <a:close/>
                <a:moveTo>
                  <a:pt x="12628" y="15290"/>
                </a:moveTo>
                <a:lnTo>
                  <a:pt x="14895" y="15290"/>
                </a:lnTo>
                <a:cubicBezTo>
                  <a:pt x="15196" y="15290"/>
                  <a:pt x="15440" y="15462"/>
                  <a:pt x="15440" y="15675"/>
                </a:cubicBezTo>
                <a:lnTo>
                  <a:pt x="15440" y="16689"/>
                </a:lnTo>
                <a:cubicBezTo>
                  <a:pt x="15440" y="16902"/>
                  <a:pt x="15196" y="17074"/>
                  <a:pt x="14895" y="17074"/>
                </a:cubicBezTo>
                <a:lnTo>
                  <a:pt x="12628" y="17074"/>
                </a:lnTo>
                <a:cubicBezTo>
                  <a:pt x="12327" y="17074"/>
                  <a:pt x="12084" y="16902"/>
                  <a:pt x="12084" y="16689"/>
                </a:cubicBezTo>
                <a:lnTo>
                  <a:pt x="12084" y="15675"/>
                </a:lnTo>
                <a:cubicBezTo>
                  <a:pt x="12084" y="15462"/>
                  <a:pt x="12327" y="15290"/>
                  <a:pt x="12628" y="15290"/>
                </a:cubicBezTo>
                <a:close/>
                <a:moveTo>
                  <a:pt x="17855" y="15368"/>
                </a:moveTo>
                <a:lnTo>
                  <a:pt x="18416" y="15368"/>
                </a:lnTo>
                <a:lnTo>
                  <a:pt x="18416" y="15984"/>
                </a:lnTo>
                <a:lnTo>
                  <a:pt x="19288" y="15984"/>
                </a:lnTo>
                <a:lnTo>
                  <a:pt x="19288" y="16377"/>
                </a:lnTo>
                <a:lnTo>
                  <a:pt x="18416" y="16377"/>
                </a:lnTo>
                <a:lnTo>
                  <a:pt x="18416" y="16998"/>
                </a:lnTo>
                <a:lnTo>
                  <a:pt x="17855" y="16998"/>
                </a:lnTo>
                <a:lnTo>
                  <a:pt x="17855" y="16377"/>
                </a:lnTo>
                <a:lnTo>
                  <a:pt x="16980" y="16377"/>
                </a:lnTo>
                <a:lnTo>
                  <a:pt x="16980" y="15984"/>
                </a:lnTo>
                <a:lnTo>
                  <a:pt x="17855" y="15984"/>
                </a:lnTo>
                <a:lnTo>
                  <a:pt x="17855" y="15368"/>
                </a:lnTo>
                <a:close/>
                <a:moveTo>
                  <a:pt x="2804" y="18146"/>
                </a:moveTo>
                <a:lnTo>
                  <a:pt x="9968" y="18146"/>
                </a:lnTo>
                <a:cubicBezTo>
                  <a:pt x="10269" y="18146"/>
                  <a:pt x="10512" y="18319"/>
                  <a:pt x="10512" y="18532"/>
                </a:cubicBezTo>
                <a:lnTo>
                  <a:pt x="10512" y="19545"/>
                </a:lnTo>
                <a:cubicBezTo>
                  <a:pt x="10512" y="19757"/>
                  <a:pt x="10269" y="19931"/>
                  <a:pt x="9968" y="19931"/>
                </a:cubicBezTo>
                <a:lnTo>
                  <a:pt x="2804" y="19931"/>
                </a:lnTo>
                <a:cubicBezTo>
                  <a:pt x="2503" y="19931"/>
                  <a:pt x="2260" y="19757"/>
                  <a:pt x="2260" y="19545"/>
                </a:cubicBezTo>
                <a:lnTo>
                  <a:pt x="2260" y="18532"/>
                </a:lnTo>
                <a:cubicBezTo>
                  <a:pt x="2260" y="18319"/>
                  <a:pt x="2503" y="18146"/>
                  <a:pt x="2804" y="18146"/>
                </a:cubicBezTo>
                <a:close/>
                <a:moveTo>
                  <a:pt x="12628" y="18146"/>
                </a:moveTo>
                <a:lnTo>
                  <a:pt x="14895" y="18146"/>
                </a:lnTo>
                <a:cubicBezTo>
                  <a:pt x="15196" y="18146"/>
                  <a:pt x="15440" y="18319"/>
                  <a:pt x="15440" y="18532"/>
                </a:cubicBezTo>
                <a:lnTo>
                  <a:pt x="15440" y="19545"/>
                </a:lnTo>
                <a:cubicBezTo>
                  <a:pt x="15440" y="19757"/>
                  <a:pt x="15196" y="19931"/>
                  <a:pt x="14895" y="19931"/>
                </a:cubicBezTo>
                <a:lnTo>
                  <a:pt x="12628" y="19931"/>
                </a:lnTo>
                <a:cubicBezTo>
                  <a:pt x="12327" y="19931"/>
                  <a:pt x="12084" y="19757"/>
                  <a:pt x="12084" y="19545"/>
                </a:cubicBezTo>
                <a:lnTo>
                  <a:pt x="12084" y="18532"/>
                </a:lnTo>
                <a:cubicBezTo>
                  <a:pt x="12084" y="18319"/>
                  <a:pt x="12327" y="18146"/>
                  <a:pt x="12628" y="18146"/>
                </a:cubicBezTo>
                <a:close/>
                <a:moveTo>
                  <a:pt x="16980" y="18519"/>
                </a:moveTo>
                <a:lnTo>
                  <a:pt x="19288" y="18519"/>
                </a:lnTo>
                <a:lnTo>
                  <a:pt x="19288" y="18910"/>
                </a:lnTo>
                <a:lnTo>
                  <a:pt x="16980" y="18910"/>
                </a:lnTo>
                <a:lnTo>
                  <a:pt x="16980" y="18519"/>
                </a:lnTo>
                <a:close/>
                <a:moveTo>
                  <a:pt x="16980" y="19165"/>
                </a:moveTo>
                <a:lnTo>
                  <a:pt x="19288" y="19165"/>
                </a:lnTo>
                <a:lnTo>
                  <a:pt x="19288" y="19558"/>
                </a:lnTo>
                <a:lnTo>
                  <a:pt x="16980" y="19558"/>
                </a:lnTo>
                <a:lnTo>
                  <a:pt x="16980" y="19165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66" name="Hånd"/>
          <p:cNvSpPr/>
          <p:nvPr/>
        </p:nvSpPr>
        <p:spPr>
          <a:xfrm>
            <a:off x="4915693" y="12134254"/>
            <a:ext cx="669195" cy="9626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54" h="21598" fill="norm" stroke="1" extrusionOk="0">
                <a:moveTo>
                  <a:pt x="9241" y="0"/>
                </a:moveTo>
                <a:cubicBezTo>
                  <a:pt x="8623" y="3"/>
                  <a:pt x="8010" y="322"/>
                  <a:pt x="8004" y="946"/>
                </a:cubicBezTo>
                <a:cubicBezTo>
                  <a:pt x="7999" y="1470"/>
                  <a:pt x="7929" y="8910"/>
                  <a:pt x="7929" y="8910"/>
                </a:cubicBezTo>
                <a:cubicBezTo>
                  <a:pt x="7929" y="8910"/>
                  <a:pt x="7499" y="8974"/>
                  <a:pt x="7399" y="8974"/>
                </a:cubicBezTo>
                <a:cubicBezTo>
                  <a:pt x="7399" y="8974"/>
                  <a:pt x="5801" y="2575"/>
                  <a:pt x="5675" y="1884"/>
                </a:cubicBezTo>
                <a:cubicBezTo>
                  <a:pt x="5460" y="700"/>
                  <a:pt x="3262" y="854"/>
                  <a:pt x="3420" y="2122"/>
                </a:cubicBezTo>
                <a:cubicBezTo>
                  <a:pt x="3487" y="2667"/>
                  <a:pt x="4637" y="9621"/>
                  <a:pt x="4637" y="9621"/>
                </a:cubicBezTo>
                <a:lnTo>
                  <a:pt x="4100" y="9812"/>
                </a:lnTo>
                <a:cubicBezTo>
                  <a:pt x="4100" y="9812"/>
                  <a:pt x="2546" y="6213"/>
                  <a:pt x="2124" y="5128"/>
                </a:cubicBezTo>
                <a:cubicBezTo>
                  <a:pt x="1683" y="3995"/>
                  <a:pt x="-325" y="4416"/>
                  <a:pt x="45" y="5576"/>
                </a:cubicBezTo>
                <a:cubicBezTo>
                  <a:pt x="204" y="6073"/>
                  <a:pt x="930" y="9056"/>
                  <a:pt x="1691" y="11289"/>
                </a:cubicBezTo>
                <a:cubicBezTo>
                  <a:pt x="1612" y="16115"/>
                  <a:pt x="3291" y="17160"/>
                  <a:pt x="3675" y="19027"/>
                </a:cubicBezTo>
                <a:cubicBezTo>
                  <a:pt x="3899" y="20117"/>
                  <a:pt x="3791" y="21598"/>
                  <a:pt x="3791" y="21598"/>
                </a:cubicBezTo>
                <a:lnTo>
                  <a:pt x="13296" y="21598"/>
                </a:lnTo>
                <a:cubicBezTo>
                  <a:pt x="13296" y="18355"/>
                  <a:pt x="17266" y="16479"/>
                  <a:pt x="18181" y="15015"/>
                </a:cubicBezTo>
                <a:cubicBezTo>
                  <a:pt x="18213" y="14964"/>
                  <a:pt x="19620" y="12585"/>
                  <a:pt x="20198" y="11608"/>
                </a:cubicBezTo>
                <a:cubicBezTo>
                  <a:pt x="20356" y="11341"/>
                  <a:pt x="20444" y="11057"/>
                  <a:pt x="20458" y="10768"/>
                </a:cubicBezTo>
                <a:cubicBezTo>
                  <a:pt x="20485" y="10213"/>
                  <a:pt x="20558" y="9282"/>
                  <a:pt x="20735" y="9028"/>
                </a:cubicBezTo>
                <a:cubicBezTo>
                  <a:pt x="21275" y="8248"/>
                  <a:pt x="21229" y="7659"/>
                  <a:pt x="19813" y="7927"/>
                </a:cubicBezTo>
                <a:cubicBezTo>
                  <a:pt x="18121" y="8247"/>
                  <a:pt x="17427" y="10409"/>
                  <a:pt x="17427" y="10409"/>
                </a:cubicBezTo>
                <a:lnTo>
                  <a:pt x="16041" y="12125"/>
                </a:lnTo>
                <a:lnTo>
                  <a:pt x="15280" y="12313"/>
                </a:lnTo>
                <a:lnTo>
                  <a:pt x="14521" y="9417"/>
                </a:lnTo>
                <a:cubicBezTo>
                  <a:pt x="14521" y="9417"/>
                  <a:pt x="14899" y="2984"/>
                  <a:pt x="15008" y="1961"/>
                </a:cubicBezTo>
                <a:cubicBezTo>
                  <a:pt x="15120" y="912"/>
                  <a:pt x="13017" y="708"/>
                  <a:pt x="12778" y="1791"/>
                </a:cubicBezTo>
                <a:cubicBezTo>
                  <a:pt x="12639" y="2422"/>
                  <a:pt x="11563" y="7848"/>
                  <a:pt x="11333" y="8824"/>
                </a:cubicBezTo>
                <a:lnTo>
                  <a:pt x="10797" y="8800"/>
                </a:lnTo>
                <a:cubicBezTo>
                  <a:pt x="10797" y="8800"/>
                  <a:pt x="10538" y="1503"/>
                  <a:pt x="10513" y="956"/>
                </a:cubicBezTo>
                <a:cubicBezTo>
                  <a:pt x="10483" y="313"/>
                  <a:pt x="9859" y="-2"/>
                  <a:pt x="9241" y="0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67" name="Legende barn"/>
          <p:cNvSpPr/>
          <p:nvPr/>
        </p:nvSpPr>
        <p:spPr>
          <a:xfrm>
            <a:off x="7149207" y="12106989"/>
            <a:ext cx="749721" cy="1017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6" h="21580" fill="norm" stroke="1" extrusionOk="0">
                <a:moveTo>
                  <a:pt x="12654" y="1"/>
                </a:moveTo>
                <a:cubicBezTo>
                  <a:pt x="12170" y="-5"/>
                  <a:pt x="12012" y="52"/>
                  <a:pt x="12012" y="52"/>
                </a:cubicBezTo>
                <a:lnTo>
                  <a:pt x="11943" y="80"/>
                </a:lnTo>
                <a:cubicBezTo>
                  <a:pt x="11837" y="63"/>
                  <a:pt x="11641" y="46"/>
                  <a:pt x="11256" y="141"/>
                </a:cubicBezTo>
                <a:cubicBezTo>
                  <a:pt x="10863" y="259"/>
                  <a:pt x="9776" y="725"/>
                  <a:pt x="10033" y="2169"/>
                </a:cubicBezTo>
                <a:cubicBezTo>
                  <a:pt x="10162" y="2894"/>
                  <a:pt x="10621" y="3103"/>
                  <a:pt x="11074" y="3479"/>
                </a:cubicBezTo>
                <a:cubicBezTo>
                  <a:pt x="11278" y="3648"/>
                  <a:pt x="11369" y="3856"/>
                  <a:pt x="11369" y="3901"/>
                </a:cubicBezTo>
                <a:cubicBezTo>
                  <a:pt x="11362" y="4080"/>
                  <a:pt x="11332" y="4188"/>
                  <a:pt x="11294" y="4261"/>
                </a:cubicBezTo>
                <a:cubicBezTo>
                  <a:pt x="11165" y="4244"/>
                  <a:pt x="11082" y="4192"/>
                  <a:pt x="10923" y="4271"/>
                </a:cubicBezTo>
                <a:cubicBezTo>
                  <a:pt x="10908" y="4277"/>
                  <a:pt x="10856" y="4322"/>
                  <a:pt x="10803" y="4373"/>
                </a:cubicBezTo>
                <a:cubicBezTo>
                  <a:pt x="10621" y="4435"/>
                  <a:pt x="8906" y="5227"/>
                  <a:pt x="7290" y="6503"/>
                </a:cubicBezTo>
                <a:cubicBezTo>
                  <a:pt x="7282" y="6509"/>
                  <a:pt x="7282" y="6508"/>
                  <a:pt x="7282" y="6513"/>
                </a:cubicBezTo>
                <a:cubicBezTo>
                  <a:pt x="7260" y="6525"/>
                  <a:pt x="7245" y="6541"/>
                  <a:pt x="7245" y="6547"/>
                </a:cubicBezTo>
                <a:cubicBezTo>
                  <a:pt x="7177" y="6609"/>
                  <a:pt x="6503" y="7013"/>
                  <a:pt x="6466" y="7249"/>
                </a:cubicBezTo>
                <a:cubicBezTo>
                  <a:pt x="6435" y="7485"/>
                  <a:pt x="6595" y="8176"/>
                  <a:pt x="6791" y="8794"/>
                </a:cubicBezTo>
                <a:cubicBezTo>
                  <a:pt x="7026" y="9519"/>
                  <a:pt x="7463" y="10352"/>
                  <a:pt x="7441" y="10610"/>
                </a:cubicBezTo>
                <a:cubicBezTo>
                  <a:pt x="7433" y="10683"/>
                  <a:pt x="7312" y="10986"/>
                  <a:pt x="7372" y="11126"/>
                </a:cubicBezTo>
                <a:cubicBezTo>
                  <a:pt x="7486" y="11385"/>
                  <a:pt x="7843" y="11492"/>
                  <a:pt x="7835" y="11627"/>
                </a:cubicBezTo>
                <a:cubicBezTo>
                  <a:pt x="7820" y="11818"/>
                  <a:pt x="7901" y="11914"/>
                  <a:pt x="8014" y="11959"/>
                </a:cubicBezTo>
                <a:cubicBezTo>
                  <a:pt x="8007" y="12195"/>
                  <a:pt x="8007" y="12391"/>
                  <a:pt x="8007" y="12470"/>
                </a:cubicBezTo>
                <a:cubicBezTo>
                  <a:pt x="8015" y="12565"/>
                  <a:pt x="8037" y="13133"/>
                  <a:pt x="8014" y="13228"/>
                </a:cubicBezTo>
                <a:cubicBezTo>
                  <a:pt x="7818" y="14251"/>
                  <a:pt x="7221" y="14958"/>
                  <a:pt x="7183" y="15009"/>
                </a:cubicBezTo>
                <a:cubicBezTo>
                  <a:pt x="7146" y="15059"/>
                  <a:pt x="7078" y="15168"/>
                  <a:pt x="7101" y="15212"/>
                </a:cubicBezTo>
                <a:cubicBezTo>
                  <a:pt x="7154" y="15308"/>
                  <a:pt x="7327" y="15381"/>
                  <a:pt x="7478" y="15465"/>
                </a:cubicBezTo>
                <a:cubicBezTo>
                  <a:pt x="7539" y="15499"/>
                  <a:pt x="7646" y="15550"/>
                  <a:pt x="7766" y="15606"/>
                </a:cubicBezTo>
                <a:lnTo>
                  <a:pt x="7743" y="15667"/>
                </a:lnTo>
                <a:cubicBezTo>
                  <a:pt x="7728" y="15701"/>
                  <a:pt x="7691" y="15728"/>
                  <a:pt x="7646" y="15734"/>
                </a:cubicBezTo>
                <a:cubicBezTo>
                  <a:pt x="7072" y="15796"/>
                  <a:pt x="6535" y="15835"/>
                  <a:pt x="5833" y="16020"/>
                </a:cubicBezTo>
                <a:cubicBezTo>
                  <a:pt x="4548" y="16363"/>
                  <a:pt x="3966" y="16757"/>
                  <a:pt x="2629" y="17077"/>
                </a:cubicBezTo>
                <a:cubicBezTo>
                  <a:pt x="2606" y="17066"/>
                  <a:pt x="2584" y="17055"/>
                  <a:pt x="2553" y="17044"/>
                </a:cubicBezTo>
                <a:cubicBezTo>
                  <a:pt x="2508" y="17033"/>
                  <a:pt x="2440" y="17044"/>
                  <a:pt x="2440" y="17044"/>
                </a:cubicBezTo>
                <a:cubicBezTo>
                  <a:pt x="2228" y="16903"/>
                  <a:pt x="2161" y="16881"/>
                  <a:pt x="1829" y="16824"/>
                </a:cubicBezTo>
                <a:cubicBezTo>
                  <a:pt x="1564" y="16785"/>
                  <a:pt x="1283" y="16824"/>
                  <a:pt x="1283" y="16824"/>
                </a:cubicBezTo>
                <a:cubicBezTo>
                  <a:pt x="1124" y="16785"/>
                  <a:pt x="1005" y="16752"/>
                  <a:pt x="853" y="16791"/>
                </a:cubicBezTo>
                <a:cubicBezTo>
                  <a:pt x="612" y="16864"/>
                  <a:pt x="557" y="16942"/>
                  <a:pt x="497" y="17077"/>
                </a:cubicBezTo>
                <a:lnTo>
                  <a:pt x="317" y="17453"/>
                </a:lnTo>
                <a:cubicBezTo>
                  <a:pt x="257" y="17588"/>
                  <a:pt x="263" y="17728"/>
                  <a:pt x="339" y="17846"/>
                </a:cubicBezTo>
                <a:cubicBezTo>
                  <a:pt x="392" y="17964"/>
                  <a:pt x="437" y="18112"/>
                  <a:pt x="369" y="18303"/>
                </a:cubicBezTo>
                <a:cubicBezTo>
                  <a:pt x="301" y="18500"/>
                  <a:pt x="150" y="18442"/>
                  <a:pt x="29" y="18881"/>
                </a:cubicBezTo>
                <a:cubicBezTo>
                  <a:pt x="-99" y="19319"/>
                  <a:pt x="233" y="20005"/>
                  <a:pt x="263" y="20083"/>
                </a:cubicBezTo>
                <a:cubicBezTo>
                  <a:pt x="301" y="20162"/>
                  <a:pt x="565" y="20382"/>
                  <a:pt x="905" y="20270"/>
                </a:cubicBezTo>
                <a:cubicBezTo>
                  <a:pt x="1238" y="20157"/>
                  <a:pt x="1133" y="19785"/>
                  <a:pt x="1269" y="19476"/>
                </a:cubicBezTo>
                <a:cubicBezTo>
                  <a:pt x="1405" y="19167"/>
                  <a:pt x="1608" y="19060"/>
                  <a:pt x="1699" y="18853"/>
                </a:cubicBezTo>
                <a:cubicBezTo>
                  <a:pt x="1827" y="18577"/>
                  <a:pt x="2727" y="18365"/>
                  <a:pt x="2818" y="18106"/>
                </a:cubicBezTo>
                <a:cubicBezTo>
                  <a:pt x="3717" y="17898"/>
                  <a:pt x="5400" y="17678"/>
                  <a:pt x="6126" y="17537"/>
                </a:cubicBezTo>
                <a:cubicBezTo>
                  <a:pt x="6904" y="17391"/>
                  <a:pt x="8808" y="17016"/>
                  <a:pt x="8808" y="17016"/>
                </a:cubicBezTo>
                <a:cubicBezTo>
                  <a:pt x="8921" y="16993"/>
                  <a:pt x="9029" y="16954"/>
                  <a:pt x="9119" y="16909"/>
                </a:cubicBezTo>
                <a:cubicBezTo>
                  <a:pt x="9263" y="16841"/>
                  <a:pt x="9459" y="16628"/>
                  <a:pt x="9466" y="16622"/>
                </a:cubicBezTo>
                <a:lnTo>
                  <a:pt x="9752" y="16319"/>
                </a:lnTo>
                <a:cubicBezTo>
                  <a:pt x="9858" y="16347"/>
                  <a:pt x="10192" y="16240"/>
                  <a:pt x="10260" y="16155"/>
                </a:cubicBezTo>
                <a:cubicBezTo>
                  <a:pt x="10592" y="15734"/>
                  <a:pt x="11468" y="14549"/>
                  <a:pt x="11521" y="14487"/>
                </a:cubicBezTo>
                <a:cubicBezTo>
                  <a:pt x="11573" y="14431"/>
                  <a:pt x="11642" y="14357"/>
                  <a:pt x="11740" y="14419"/>
                </a:cubicBezTo>
                <a:cubicBezTo>
                  <a:pt x="11793" y="14452"/>
                  <a:pt x="12141" y="14712"/>
                  <a:pt x="12715" y="15162"/>
                </a:cubicBezTo>
                <a:cubicBezTo>
                  <a:pt x="13463" y="15752"/>
                  <a:pt x="14006" y="15959"/>
                  <a:pt x="14059" y="15982"/>
                </a:cubicBezTo>
                <a:cubicBezTo>
                  <a:pt x="14263" y="16060"/>
                  <a:pt x="14702" y="15505"/>
                  <a:pt x="14831" y="15353"/>
                </a:cubicBezTo>
                <a:lnTo>
                  <a:pt x="14861" y="15363"/>
                </a:lnTo>
                <a:cubicBezTo>
                  <a:pt x="14907" y="15380"/>
                  <a:pt x="14928" y="15419"/>
                  <a:pt x="14920" y="15453"/>
                </a:cubicBezTo>
                <a:cubicBezTo>
                  <a:pt x="14822" y="15846"/>
                  <a:pt x="14823" y="16437"/>
                  <a:pt x="15020" y="17039"/>
                </a:cubicBezTo>
                <a:cubicBezTo>
                  <a:pt x="15352" y="18033"/>
                  <a:pt x="16053" y="18713"/>
                  <a:pt x="16212" y="18921"/>
                </a:cubicBezTo>
                <a:cubicBezTo>
                  <a:pt x="16439" y="19213"/>
                  <a:pt x="16568" y="19657"/>
                  <a:pt x="16568" y="19657"/>
                </a:cubicBezTo>
                <a:cubicBezTo>
                  <a:pt x="16629" y="19859"/>
                  <a:pt x="16651" y="19982"/>
                  <a:pt x="16651" y="19971"/>
                </a:cubicBezTo>
                <a:cubicBezTo>
                  <a:pt x="16659" y="19982"/>
                  <a:pt x="16658" y="20006"/>
                  <a:pt x="16665" y="20017"/>
                </a:cubicBezTo>
                <a:cubicBezTo>
                  <a:pt x="16665" y="20028"/>
                  <a:pt x="16650" y="20028"/>
                  <a:pt x="16627" y="20050"/>
                </a:cubicBezTo>
                <a:cubicBezTo>
                  <a:pt x="16582" y="20078"/>
                  <a:pt x="16590" y="20111"/>
                  <a:pt x="16620" y="20178"/>
                </a:cubicBezTo>
                <a:cubicBezTo>
                  <a:pt x="16628" y="20190"/>
                  <a:pt x="16599" y="20207"/>
                  <a:pt x="16561" y="20280"/>
                </a:cubicBezTo>
                <a:cubicBezTo>
                  <a:pt x="16523" y="20353"/>
                  <a:pt x="16561" y="20668"/>
                  <a:pt x="16599" y="20809"/>
                </a:cubicBezTo>
                <a:cubicBezTo>
                  <a:pt x="16637" y="20932"/>
                  <a:pt x="16778" y="21134"/>
                  <a:pt x="16816" y="21184"/>
                </a:cubicBezTo>
                <a:cubicBezTo>
                  <a:pt x="16824" y="21190"/>
                  <a:pt x="16826" y="21202"/>
                  <a:pt x="16826" y="21207"/>
                </a:cubicBezTo>
                <a:cubicBezTo>
                  <a:pt x="16856" y="21331"/>
                  <a:pt x="16901" y="21437"/>
                  <a:pt x="17015" y="21499"/>
                </a:cubicBezTo>
                <a:cubicBezTo>
                  <a:pt x="17135" y="21566"/>
                  <a:pt x="17354" y="21595"/>
                  <a:pt x="17551" y="21573"/>
                </a:cubicBezTo>
                <a:lnTo>
                  <a:pt x="18025" y="21499"/>
                </a:lnTo>
                <a:cubicBezTo>
                  <a:pt x="18222" y="21471"/>
                  <a:pt x="18389" y="21386"/>
                  <a:pt x="18495" y="21274"/>
                </a:cubicBezTo>
                <a:cubicBezTo>
                  <a:pt x="18616" y="21178"/>
                  <a:pt x="18766" y="21066"/>
                  <a:pt x="19038" y="21016"/>
                </a:cubicBezTo>
                <a:cubicBezTo>
                  <a:pt x="19310" y="20960"/>
                  <a:pt x="19326" y="21090"/>
                  <a:pt x="19930" y="20944"/>
                </a:cubicBezTo>
                <a:cubicBezTo>
                  <a:pt x="20535" y="20798"/>
                  <a:pt x="21198" y="20219"/>
                  <a:pt x="21274" y="20157"/>
                </a:cubicBezTo>
                <a:cubicBezTo>
                  <a:pt x="21372" y="20118"/>
                  <a:pt x="21501" y="19820"/>
                  <a:pt x="21191" y="19652"/>
                </a:cubicBezTo>
                <a:cubicBezTo>
                  <a:pt x="20874" y="19483"/>
                  <a:pt x="20481" y="19747"/>
                  <a:pt x="20027" y="19820"/>
                </a:cubicBezTo>
                <a:cubicBezTo>
                  <a:pt x="19581" y="19888"/>
                  <a:pt x="19302" y="19781"/>
                  <a:pt x="19000" y="19764"/>
                </a:cubicBezTo>
                <a:cubicBezTo>
                  <a:pt x="18698" y="19753"/>
                  <a:pt x="18284" y="19567"/>
                  <a:pt x="18186" y="19539"/>
                </a:cubicBezTo>
                <a:cubicBezTo>
                  <a:pt x="18163" y="19528"/>
                  <a:pt x="18133" y="19527"/>
                  <a:pt x="18110" y="19527"/>
                </a:cubicBezTo>
                <a:cubicBezTo>
                  <a:pt x="18050" y="19527"/>
                  <a:pt x="18002" y="19499"/>
                  <a:pt x="17987" y="19460"/>
                </a:cubicBezTo>
                <a:cubicBezTo>
                  <a:pt x="17882" y="19067"/>
                  <a:pt x="17452" y="17460"/>
                  <a:pt x="17362" y="17156"/>
                </a:cubicBezTo>
                <a:cubicBezTo>
                  <a:pt x="17127" y="16386"/>
                  <a:pt x="16704" y="15514"/>
                  <a:pt x="16689" y="15430"/>
                </a:cubicBezTo>
                <a:cubicBezTo>
                  <a:pt x="16659" y="15262"/>
                  <a:pt x="16710" y="15077"/>
                  <a:pt x="16703" y="14881"/>
                </a:cubicBezTo>
                <a:cubicBezTo>
                  <a:pt x="16695" y="14813"/>
                  <a:pt x="16667" y="14521"/>
                  <a:pt x="16455" y="14370"/>
                </a:cubicBezTo>
                <a:lnTo>
                  <a:pt x="16349" y="14278"/>
                </a:lnTo>
                <a:cubicBezTo>
                  <a:pt x="16364" y="14233"/>
                  <a:pt x="16122" y="13919"/>
                  <a:pt x="16084" y="13880"/>
                </a:cubicBezTo>
                <a:cubicBezTo>
                  <a:pt x="15722" y="13526"/>
                  <a:pt x="15215" y="13094"/>
                  <a:pt x="14580" y="12600"/>
                </a:cubicBezTo>
                <a:cubicBezTo>
                  <a:pt x="14074" y="12206"/>
                  <a:pt x="13614" y="11885"/>
                  <a:pt x="13282" y="11660"/>
                </a:cubicBezTo>
                <a:cubicBezTo>
                  <a:pt x="13357" y="11632"/>
                  <a:pt x="13991" y="11515"/>
                  <a:pt x="14014" y="11425"/>
                </a:cubicBezTo>
                <a:cubicBezTo>
                  <a:pt x="14014" y="11425"/>
                  <a:pt x="14014" y="11199"/>
                  <a:pt x="14044" y="10227"/>
                </a:cubicBezTo>
                <a:cubicBezTo>
                  <a:pt x="14082" y="8974"/>
                  <a:pt x="14233" y="8575"/>
                  <a:pt x="14233" y="8575"/>
                </a:cubicBezTo>
                <a:cubicBezTo>
                  <a:pt x="14256" y="8496"/>
                  <a:pt x="14400" y="8481"/>
                  <a:pt x="14453" y="8554"/>
                </a:cubicBezTo>
                <a:lnTo>
                  <a:pt x="14543" y="8687"/>
                </a:lnTo>
                <a:cubicBezTo>
                  <a:pt x="14573" y="8732"/>
                  <a:pt x="14618" y="8778"/>
                  <a:pt x="14663" y="8812"/>
                </a:cubicBezTo>
                <a:cubicBezTo>
                  <a:pt x="14671" y="8818"/>
                  <a:pt x="14679" y="8829"/>
                  <a:pt x="14687" y="8840"/>
                </a:cubicBezTo>
                <a:cubicBezTo>
                  <a:pt x="14785" y="9026"/>
                  <a:pt x="15102" y="9121"/>
                  <a:pt x="15411" y="9065"/>
                </a:cubicBezTo>
                <a:cubicBezTo>
                  <a:pt x="15411" y="9065"/>
                  <a:pt x="16417" y="8930"/>
                  <a:pt x="17211" y="8789"/>
                </a:cubicBezTo>
                <a:cubicBezTo>
                  <a:pt x="17755" y="8694"/>
                  <a:pt x="18941" y="8418"/>
                  <a:pt x="19175" y="8368"/>
                </a:cubicBezTo>
                <a:cubicBezTo>
                  <a:pt x="19296" y="8323"/>
                  <a:pt x="19461" y="8345"/>
                  <a:pt x="19491" y="8345"/>
                </a:cubicBezTo>
                <a:cubicBezTo>
                  <a:pt x="19665" y="8345"/>
                  <a:pt x="19878" y="8316"/>
                  <a:pt x="19999" y="8294"/>
                </a:cubicBezTo>
                <a:cubicBezTo>
                  <a:pt x="19999" y="8294"/>
                  <a:pt x="20383" y="8205"/>
                  <a:pt x="20473" y="8171"/>
                </a:cubicBezTo>
                <a:cubicBezTo>
                  <a:pt x="20829" y="8076"/>
                  <a:pt x="20693" y="7857"/>
                  <a:pt x="20700" y="7655"/>
                </a:cubicBezTo>
                <a:cubicBezTo>
                  <a:pt x="20708" y="7458"/>
                  <a:pt x="20669" y="7300"/>
                  <a:pt x="20669" y="7300"/>
                </a:cubicBezTo>
                <a:cubicBezTo>
                  <a:pt x="20669" y="7300"/>
                  <a:pt x="20730" y="7137"/>
                  <a:pt x="20625" y="7047"/>
                </a:cubicBezTo>
                <a:cubicBezTo>
                  <a:pt x="20511" y="6952"/>
                  <a:pt x="19998" y="7081"/>
                  <a:pt x="19635" y="7126"/>
                </a:cubicBezTo>
                <a:cubicBezTo>
                  <a:pt x="19605" y="7138"/>
                  <a:pt x="19508" y="7160"/>
                  <a:pt x="19470" y="7160"/>
                </a:cubicBezTo>
                <a:cubicBezTo>
                  <a:pt x="19311" y="7154"/>
                  <a:pt x="19190" y="7170"/>
                  <a:pt x="19144" y="7254"/>
                </a:cubicBezTo>
                <a:cubicBezTo>
                  <a:pt x="19061" y="7316"/>
                  <a:pt x="19015" y="7575"/>
                  <a:pt x="18962" y="7620"/>
                </a:cubicBezTo>
                <a:cubicBezTo>
                  <a:pt x="18864" y="7743"/>
                  <a:pt x="18329" y="7728"/>
                  <a:pt x="17022" y="7801"/>
                </a:cubicBezTo>
                <a:cubicBezTo>
                  <a:pt x="16531" y="7823"/>
                  <a:pt x="16063" y="7834"/>
                  <a:pt x="15881" y="7839"/>
                </a:cubicBezTo>
                <a:cubicBezTo>
                  <a:pt x="15836" y="7839"/>
                  <a:pt x="15791" y="7823"/>
                  <a:pt x="15768" y="7795"/>
                </a:cubicBezTo>
                <a:lnTo>
                  <a:pt x="15397" y="7261"/>
                </a:lnTo>
                <a:cubicBezTo>
                  <a:pt x="15337" y="7132"/>
                  <a:pt x="15313" y="6907"/>
                  <a:pt x="14927" y="6222"/>
                </a:cubicBezTo>
                <a:cubicBezTo>
                  <a:pt x="14897" y="6177"/>
                  <a:pt x="14528" y="5181"/>
                  <a:pt x="14415" y="5030"/>
                </a:cubicBezTo>
                <a:cubicBezTo>
                  <a:pt x="14370" y="4973"/>
                  <a:pt x="14362" y="4883"/>
                  <a:pt x="14113" y="4726"/>
                </a:cubicBezTo>
                <a:cubicBezTo>
                  <a:pt x="13947" y="4625"/>
                  <a:pt x="13598" y="4608"/>
                  <a:pt x="13379" y="4614"/>
                </a:cubicBezTo>
                <a:cubicBezTo>
                  <a:pt x="13348" y="4546"/>
                  <a:pt x="13343" y="4469"/>
                  <a:pt x="13388" y="4424"/>
                </a:cubicBezTo>
                <a:cubicBezTo>
                  <a:pt x="13464" y="4345"/>
                  <a:pt x="13667" y="4389"/>
                  <a:pt x="13931" y="4417"/>
                </a:cubicBezTo>
                <a:cubicBezTo>
                  <a:pt x="14075" y="4434"/>
                  <a:pt x="14474" y="4452"/>
                  <a:pt x="14587" y="4429"/>
                </a:cubicBezTo>
                <a:cubicBezTo>
                  <a:pt x="14731" y="4401"/>
                  <a:pt x="14837" y="4311"/>
                  <a:pt x="14852" y="4227"/>
                </a:cubicBezTo>
                <a:cubicBezTo>
                  <a:pt x="14859" y="4171"/>
                  <a:pt x="14867" y="4098"/>
                  <a:pt x="14890" y="4059"/>
                </a:cubicBezTo>
                <a:cubicBezTo>
                  <a:pt x="14935" y="3986"/>
                  <a:pt x="15058" y="3957"/>
                  <a:pt x="15126" y="3946"/>
                </a:cubicBezTo>
                <a:cubicBezTo>
                  <a:pt x="15269" y="3924"/>
                  <a:pt x="15177" y="3799"/>
                  <a:pt x="15154" y="3760"/>
                </a:cubicBezTo>
                <a:cubicBezTo>
                  <a:pt x="15124" y="3715"/>
                  <a:pt x="15185" y="3704"/>
                  <a:pt x="15223" y="3681"/>
                </a:cubicBezTo>
                <a:cubicBezTo>
                  <a:pt x="15260" y="3664"/>
                  <a:pt x="15298" y="3631"/>
                  <a:pt x="15298" y="3592"/>
                </a:cubicBezTo>
                <a:cubicBezTo>
                  <a:pt x="15306" y="3558"/>
                  <a:pt x="15261" y="3552"/>
                  <a:pt x="15246" y="3456"/>
                </a:cubicBezTo>
                <a:cubicBezTo>
                  <a:pt x="15239" y="3411"/>
                  <a:pt x="15209" y="3350"/>
                  <a:pt x="15277" y="3339"/>
                </a:cubicBezTo>
                <a:cubicBezTo>
                  <a:pt x="15315" y="3333"/>
                  <a:pt x="15458" y="3311"/>
                  <a:pt x="15511" y="3216"/>
                </a:cubicBezTo>
                <a:cubicBezTo>
                  <a:pt x="15556" y="3120"/>
                  <a:pt x="15480" y="3025"/>
                  <a:pt x="15442" y="2991"/>
                </a:cubicBezTo>
                <a:cubicBezTo>
                  <a:pt x="15412" y="2963"/>
                  <a:pt x="15351" y="2894"/>
                  <a:pt x="15336" y="2872"/>
                </a:cubicBezTo>
                <a:cubicBezTo>
                  <a:pt x="15313" y="2849"/>
                  <a:pt x="15245" y="2794"/>
                  <a:pt x="15230" y="2766"/>
                </a:cubicBezTo>
                <a:cubicBezTo>
                  <a:pt x="15215" y="2744"/>
                  <a:pt x="15171" y="2664"/>
                  <a:pt x="15164" y="2619"/>
                </a:cubicBezTo>
                <a:cubicBezTo>
                  <a:pt x="15156" y="2574"/>
                  <a:pt x="15139" y="2558"/>
                  <a:pt x="15192" y="2468"/>
                </a:cubicBezTo>
                <a:cubicBezTo>
                  <a:pt x="15237" y="2378"/>
                  <a:pt x="15275" y="2327"/>
                  <a:pt x="15298" y="2276"/>
                </a:cubicBezTo>
                <a:cubicBezTo>
                  <a:pt x="15321" y="2231"/>
                  <a:pt x="15366" y="2108"/>
                  <a:pt x="15374" y="2023"/>
                </a:cubicBezTo>
                <a:cubicBezTo>
                  <a:pt x="15381" y="1945"/>
                  <a:pt x="15397" y="1838"/>
                  <a:pt x="15329" y="1658"/>
                </a:cubicBezTo>
                <a:cubicBezTo>
                  <a:pt x="15268" y="1507"/>
                  <a:pt x="15179" y="1422"/>
                  <a:pt x="15126" y="1377"/>
                </a:cubicBezTo>
                <a:cubicBezTo>
                  <a:pt x="15133" y="1372"/>
                  <a:pt x="15359" y="1175"/>
                  <a:pt x="15253" y="1035"/>
                </a:cubicBezTo>
                <a:cubicBezTo>
                  <a:pt x="15193" y="951"/>
                  <a:pt x="15058" y="765"/>
                  <a:pt x="14710" y="642"/>
                </a:cubicBezTo>
                <a:cubicBezTo>
                  <a:pt x="14272" y="484"/>
                  <a:pt x="14036" y="12"/>
                  <a:pt x="12654" y="1"/>
                </a:cubicBezTo>
                <a:close/>
                <a:moveTo>
                  <a:pt x="9242" y="7253"/>
                </a:moveTo>
                <a:cubicBezTo>
                  <a:pt x="9253" y="7258"/>
                  <a:pt x="9254" y="7271"/>
                  <a:pt x="9247" y="7283"/>
                </a:cubicBezTo>
                <a:cubicBezTo>
                  <a:pt x="9111" y="7569"/>
                  <a:pt x="9034" y="7743"/>
                  <a:pt x="8883" y="8182"/>
                </a:cubicBezTo>
                <a:cubicBezTo>
                  <a:pt x="8709" y="8710"/>
                  <a:pt x="8657" y="9526"/>
                  <a:pt x="8650" y="9987"/>
                </a:cubicBezTo>
                <a:cubicBezTo>
                  <a:pt x="8657" y="10088"/>
                  <a:pt x="8507" y="10412"/>
                  <a:pt x="8402" y="10373"/>
                </a:cubicBezTo>
                <a:cubicBezTo>
                  <a:pt x="8371" y="10328"/>
                  <a:pt x="8333" y="10284"/>
                  <a:pt x="8333" y="10273"/>
                </a:cubicBezTo>
                <a:cubicBezTo>
                  <a:pt x="8333" y="10222"/>
                  <a:pt x="8128" y="9610"/>
                  <a:pt x="8203" y="8840"/>
                </a:cubicBezTo>
                <a:cubicBezTo>
                  <a:pt x="8264" y="8289"/>
                  <a:pt x="8136" y="7879"/>
                  <a:pt x="8114" y="7727"/>
                </a:cubicBezTo>
                <a:cubicBezTo>
                  <a:pt x="8114" y="7721"/>
                  <a:pt x="8128" y="7699"/>
                  <a:pt x="8158" y="7671"/>
                </a:cubicBezTo>
                <a:cubicBezTo>
                  <a:pt x="8234" y="7755"/>
                  <a:pt x="8296" y="7817"/>
                  <a:pt x="8326" y="7839"/>
                </a:cubicBezTo>
                <a:cubicBezTo>
                  <a:pt x="8402" y="7912"/>
                  <a:pt x="8468" y="7844"/>
                  <a:pt x="8468" y="7844"/>
                </a:cubicBezTo>
                <a:cubicBezTo>
                  <a:pt x="8468" y="7844"/>
                  <a:pt x="9170" y="7289"/>
                  <a:pt x="9185" y="7272"/>
                </a:cubicBezTo>
                <a:cubicBezTo>
                  <a:pt x="9212" y="7250"/>
                  <a:pt x="9232" y="7247"/>
                  <a:pt x="9242" y="7253"/>
                </a:cubicBez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68" name="Hus"/>
          <p:cNvSpPr/>
          <p:nvPr/>
        </p:nvSpPr>
        <p:spPr>
          <a:xfrm>
            <a:off x="1120462" y="2560716"/>
            <a:ext cx="1147794" cy="828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6423" y="0"/>
                </a:moveTo>
                <a:lnTo>
                  <a:pt x="16423" y="1823"/>
                </a:lnTo>
                <a:lnTo>
                  <a:pt x="648" y="1823"/>
                </a:lnTo>
                <a:lnTo>
                  <a:pt x="0" y="11097"/>
                </a:lnTo>
                <a:lnTo>
                  <a:pt x="21600" y="11097"/>
                </a:lnTo>
                <a:lnTo>
                  <a:pt x="20950" y="1823"/>
                </a:lnTo>
                <a:lnTo>
                  <a:pt x="18193" y="1823"/>
                </a:lnTo>
                <a:lnTo>
                  <a:pt x="18193" y="0"/>
                </a:lnTo>
                <a:lnTo>
                  <a:pt x="16423" y="0"/>
                </a:lnTo>
                <a:close/>
                <a:moveTo>
                  <a:pt x="10800" y="4341"/>
                </a:moveTo>
                <a:lnTo>
                  <a:pt x="13520" y="6440"/>
                </a:lnTo>
                <a:lnTo>
                  <a:pt x="13520" y="7611"/>
                </a:lnTo>
                <a:lnTo>
                  <a:pt x="10800" y="5512"/>
                </a:lnTo>
                <a:lnTo>
                  <a:pt x="8078" y="7611"/>
                </a:lnTo>
                <a:lnTo>
                  <a:pt x="8078" y="6440"/>
                </a:lnTo>
                <a:lnTo>
                  <a:pt x="10800" y="4341"/>
                </a:lnTo>
                <a:close/>
                <a:moveTo>
                  <a:pt x="9332" y="7590"/>
                </a:moveTo>
                <a:lnTo>
                  <a:pt x="9332" y="8792"/>
                </a:lnTo>
                <a:lnTo>
                  <a:pt x="12266" y="8792"/>
                </a:lnTo>
                <a:lnTo>
                  <a:pt x="12266" y="7590"/>
                </a:lnTo>
                <a:lnTo>
                  <a:pt x="12864" y="8051"/>
                </a:lnTo>
                <a:lnTo>
                  <a:pt x="12864" y="9619"/>
                </a:lnTo>
                <a:lnTo>
                  <a:pt x="8734" y="9619"/>
                </a:lnTo>
                <a:lnTo>
                  <a:pt x="8734" y="8051"/>
                </a:lnTo>
                <a:lnTo>
                  <a:pt x="9332" y="7590"/>
                </a:lnTo>
                <a:close/>
                <a:moveTo>
                  <a:pt x="948" y="11913"/>
                </a:moveTo>
                <a:lnTo>
                  <a:pt x="948" y="21600"/>
                </a:lnTo>
                <a:lnTo>
                  <a:pt x="20652" y="21600"/>
                </a:lnTo>
                <a:lnTo>
                  <a:pt x="20652" y="11913"/>
                </a:lnTo>
                <a:lnTo>
                  <a:pt x="948" y="11913"/>
                </a:lnTo>
                <a:close/>
                <a:moveTo>
                  <a:pt x="3390" y="13540"/>
                </a:moveTo>
                <a:lnTo>
                  <a:pt x="7298" y="13540"/>
                </a:lnTo>
                <a:lnTo>
                  <a:pt x="7298" y="17867"/>
                </a:lnTo>
                <a:lnTo>
                  <a:pt x="3390" y="17867"/>
                </a:lnTo>
                <a:lnTo>
                  <a:pt x="3390" y="13540"/>
                </a:lnTo>
                <a:close/>
                <a:moveTo>
                  <a:pt x="9381" y="13540"/>
                </a:moveTo>
                <a:lnTo>
                  <a:pt x="12218" y="13540"/>
                </a:lnTo>
                <a:lnTo>
                  <a:pt x="12218" y="19922"/>
                </a:lnTo>
                <a:lnTo>
                  <a:pt x="9381" y="19922"/>
                </a:lnTo>
                <a:lnTo>
                  <a:pt x="9381" y="13540"/>
                </a:lnTo>
                <a:close/>
                <a:moveTo>
                  <a:pt x="14302" y="13540"/>
                </a:moveTo>
                <a:lnTo>
                  <a:pt x="18208" y="13540"/>
                </a:lnTo>
                <a:lnTo>
                  <a:pt x="18208" y="17867"/>
                </a:lnTo>
                <a:lnTo>
                  <a:pt x="14302" y="17867"/>
                </a:lnTo>
                <a:lnTo>
                  <a:pt x="14302" y="13540"/>
                </a:lnTo>
                <a:close/>
              </a:path>
            </a:pathLst>
          </a:custGeom>
          <a:solidFill>
            <a:schemeClr val="accent1">
              <a:lumOff val="13529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b="0" sz="2200"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269" name="Arbejdsmål"/>
          <p:cNvSpPr txBox="1"/>
          <p:nvPr/>
        </p:nvSpPr>
        <p:spPr>
          <a:xfrm>
            <a:off x="952500" y="3532156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80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Arbejdsmål </a:t>
            </a:r>
          </a:p>
        </p:txBody>
      </p:sp>
      <p:sp>
        <p:nvSpPr>
          <p:cNvPr id="270" name="Punkt 1:"/>
          <p:cNvSpPr txBox="1"/>
          <p:nvPr/>
        </p:nvSpPr>
        <p:spPr>
          <a:xfrm>
            <a:off x="952500" y="5402567"/>
            <a:ext cx="11099800" cy="2120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defRPr b="0" sz="46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r>
              <a:t>Punkt 1: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1" p14:dur="2000">
        <p:dissolv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