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83" r:id="rId5"/>
    <p:sldId id="284" r:id="rId6"/>
  </p:sldIdLst>
  <p:sldSz cx="9906000" cy="6858000" type="A4"/>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18" autoAdjust="0"/>
    <p:restoredTop sz="94660"/>
  </p:normalViewPr>
  <p:slideViewPr>
    <p:cSldViewPr>
      <p:cViewPr varScale="1">
        <p:scale>
          <a:sx n="82" d="100"/>
          <a:sy n="82" d="100"/>
        </p:scale>
        <p:origin x="-1310" y="-82"/>
      </p:cViewPr>
      <p:guideLst>
        <p:guide orient="horz" pos="2160"/>
        <p:guide pos="3120"/>
      </p:guideLst>
    </p:cSldViewPr>
  </p:slideViewPr>
  <p:notesTextViewPr>
    <p:cViewPr>
      <p:scale>
        <a:sx n="1" d="1"/>
        <a:sy n="1" d="1"/>
      </p:scale>
      <p:origin x="0" y="0"/>
    </p:cViewPr>
  </p:notesTextViewPr>
  <p:sorterViewPr>
    <p:cViewPr>
      <p:scale>
        <a:sx n="100" d="100"/>
        <a:sy n="100" d="100"/>
      </p:scale>
      <p:origin x="0" y="144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s">
    <p:spTree>
      <p:nvGrpSpPr>
        <p:cNvPr id="1" name=""/>
        <p:cNvGrpSpPr/>
        <p:nvPr/>
      </p:nvGrpSpPr>
      <p:grpSpPr>
        <a:xfrm>
          <a:off x="0" y="0"/>
          <a:ext cx="0" cy="0"/>
          <a:chOff x="0" y="0"/>
          <a:chExt cx="0" cy="0"/>
        </a:xfrm>
      </p:grpSpPr>
      <p:sp>
        <p:nvSpPr>
          <p:cNvPr id="2" name="Titel 1"/>
          <p:cNvSpPr>
            <a:spLocks noGrp="1"/>
          </p:cNvSpPr>
          <p:nvPr>
            <p:ph type="ctrTitle"/>
          </p:nvPr>
        </p:nvSpPr>
        <p:spPr>
          <a:xfrm>
            <a:off x="742950" y="2130426"/>
            <a:ext cx="8420100" cy="1470025"/>
          </a:xfrm>
        </p:spPr>
        <p:txBody>
          <a:bodyPr/>
          <a:lstStyle/>
          <a:p>
            <a:r>
              <a:rPr lang="da-DK" smtClean="0"/>
              <a:t>Klik for at redigere i master</a:t>
            </a:r>
            <a:endParaRPr lang="da-DK"/>
          </a:p>
        </p:txBody>
      </p:sp>
      <p:sp>
        <p:nvSpPr>
          <p:cNvPr id="3" name="Undertitel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smtClean="0"/>
              <a:t>Klik for at redigere i master</a:t>
            </a:r>
            <a:endParaRPr lang="da-DK"/>
          </a:p>
        </p:txBody>
      </p:sp>
      <p:sp>
        <p:nvSpPr>
          <p:cNvPr id="4" name="Pladsholder til dato 3"/>
          <p:cNvSpPr>
            <a:spLocks noGrp="1"/>
          </p:cNvSpPr>
          <p:nvPr>
            <p:ph type="dt" sz="half" idx="10"/>
          </p:nvPr>
        </p:nvSpPr>
        <p:spPr/>
        <p:txBody>
          <a:bodyPr/>
          <a:lstStyle/>
          <a:p>
            <a:fld id="{2B0BEA82-6302-47F2-91B5-604446D2CAF8}" type="datetimeFigureOut">
              <a:rPr lang="da-DK" smtClean="0"/>
              <a:t>30-01-2018</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diasnummer 5"/>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14356614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da-DK"/>
          </a:p>
        </p:txBody>
      </p:sp>
      <p:sp>
        <p:nvSpPr>
          <p:cNvPr id="3" name="Pladsholder til indhold 2"/>
          <p:cNvSpPr>
            <a:spLocks noGrp="1"/>
          </p:cNvSpPr>
          <p:nvPr>
            <p:ph idx="1"/>
          </p:nvPr>
        </p:nvSpPr>
        <p:spPr/>
        <p:txBody>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p:txBody>
          <a:bodyPr/>
          <a:lstStyle/>
          <a:p>
            <a:fld id="{2B0BEA82-6302-47F2-91B5-604446D2CAF8}" type="datetimeFigureOut">
              <a:rPr lang="da-DK" smtClean="0"/>
              <a:t>30-01-2018</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diasnummer 5"/>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2509680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p:cNvSpPr>
            <a:spLocks noGrp="1"/>
          </p:cNvSpPr>
          <p:nvPr>
            <p:ph type="title"/>
          </p:nvPr>
        </p:nvSpPr>
        <p:spPr>
          <a:xfrm>
            <a:off x="782506" y="4406901"/>
            <a:ext cx="8420100" cy="1362075"/>
          </a:xfrm>
        </p:spPr>
        <p:txBody>
          <a:bodyPr anchor="t"/>
          <a:lstStyle>
            <a:lvl1pPr algn="l">
              <a:defRPr sz="4000" b="1" cap="all"/>
            </a:lvl1pPr>
          </a:lstStyle>
          <a:p>
            <a:r>
              <a:rPr lang="da-DK" smtClean="0"/>
              <a:t>Klik for at redigere i master</a:t>
            </a:r>
            <a:endParaRPr lang="da-DK"/>
          </a:p>
        </p:txBody>
      </p:sp>
      <p:sp>
        <p:nvSpPr>
          <p:cNvPr id="3" name="Pladsholder til tekst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a-DK" smtClean="0"/>
              <a:t>Klik for at redigere i master</a:t>
            </a:r>
          </a:p>
        </p:txBody>
      </p:sp>
      <p:sp>
        <p:nvSpPr>
          <p:cNvPr id="4" name="Pladsholder til dato 3"/>
          <p:cNvSpPr>
            <a:spLocks noGrp="1"/>
          </p:cNvSpPr>
          <p:nvPr>
            <p:ph type="dt" sz="half" idx="10"/>
          </p:nvPr>
        </p:nvSpPr>
        <p:spPr/>
        <p:txBody>
          <a:bodyPr/>
          <a:lstStyle/>
          <a:p>
            <a:fld id="{2B0BEA82-6302-47F2-91B5-604446D2CAF8}" type="datetimeFigureOut">
              <a:rPr lang="da-DK" smtClean="0"/>
              <a:t>30-01-2018</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diasnummer 5"/>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884603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da-DK"/>
          </a:p>
        </p:txBody>
      </p:sp>
      <p:sp>
        <p:nvSpPr>
          <p:cNvPr id="3" name="Pladsholder til indhold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dato 4"/>
          <p:cNvSpPr>
            <a:spLocks noGrp="1"/>
          </p:cNvSpPr>
          <p:nvPr>
            <p:ph type="dt" sz="half" idx="10"/>
          </p:nvPr>
        </p:nvSpPr>
        <p:spPr/>
        <p:txBody>
          <a:bodyPr/>
          <a:lstStyle/>
          <a:p>
            <a:fld id="{2B0BEA82-6302-47F2-91B5-604446D2CAF8}" type="datetimeFigureOut">
              <a:rPr lang="da-DK" smtClean="0"/>
              <a:t>30-01-2018</a:t>
            </a:fld>
            <a:endParaRPr lang="da-DK"/>
          </a:p>
        </p:txBody>
      </p:sp>
      <p:sp>
        <p:nvSpPr>
          <p:cNvPr id="6" name="Pladsholder til sidefod 5"/>
          <p:cNvSpPr>
            <a:spLocks noGrp="1"/>
          </p:cNvSpPr>
          <p:nvPr>
            <p:ph type="ftr" sz="quarter" idx="11"/>
          </p:nvPr>
        </p:nvSpPr>
        <p:spPr/>
        <p:txBody>
          <a:bodyPr/>
          <a:lstStyle/>
          <a:p>
            <a:endParaRPr lang="da-DK"/>
          </a:p>
        </p:txBody>
      </p:sp>
      <p:sp>
        <p:nvSpPr>
          <p:cNvPr id="7" name="Pladsholder til diasnummer 6"/>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4185722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p:cNvSpPr>
            <a:spLocks noGrp="1"/>
          </p:cNvSpPr>
          <p:nvPr>
            <p:ph type="title"/>
          </p:nvPr>
        </p:nvSpPr>
        <p:spPr>
          <a:xfrm>
            <a:off x="495300" y="274638"/>
            <a:ext cx="8915400" cy="1143000"/>
          </a:xfrm>
        </p:spPr>
        <p:txBody>
          <a:bodyPr/>
          <a:lstStyle>
            <a:lvl1pPr>
              <a:defRPr/>
            </a:lvl1pPr>
          </a:lstStyle>
          <a:p>
            <a:r>
              <a:rPr lang="da-DK" smtClean="0"/>
              <a:t>Klik for at redigere i master</a:t>
            </a:r>
            <a:endParaRPr lang="da-DK"/>
          </a:p>
        </p:txBody>
      </p:sp>
      <p:sp>
        <p:nvSpPr>
          <p:cNvPr id="3" name="Pladsholder til tekst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i master</a:t>
            </a:r>
          </a:p>
        </p:txBody>
      </p:sp>
      <p:sp>
        <p:nvSpPr>
          <p:cNvPr id="4" name="Pladsholder til indhold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Pladsholder til tekst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smtClean="0"/>
              <a:t>Klik for at redigere i master</a:t>
            </a:r>
          </a:p>
        </p:txBody>
      </p:sp>
      <p:sp>
        <p:nvSpPr>
          <p:cNvPr id="6" name="Pladsholder til indhold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7" name="Pladsholder til dato 6"/>
          <p:cNvSpPr>
            <a:spLocks noGrp="1"/>
          </p:cNvSpPr>
          <p:nvPr>
            <p:ph type="dt" sz="half" idx="10"/>
          </p:nvPr>
        </p:nvSpPr>
        <p:spPr/>
        <p:txBody>
          <a:bodyPr/>
          <a:lstStyle/>
          <a:p>
            <a:fld id="{2B0BEA82-6302-47F2-91B5-604446D2CAF8}" type="datetimeFigureOut">
              <a:rPr lang="da-DK" smtClean="0"/>
              <a:t>30-01-2018</a:t>
            </a:fld>
            <a:endParaRPr lang="da-DK"/>
          </a:p>
        </p:txBody>
      </p:sp>
      <p:sp>
        <p:nvSpPr>
          <p:cNvPr id="8" name="Pladsholder til sidefod 7"/>
          <p:cNvSpPr>
            <a:spLocks noGrp="1"/>
          </p:cNvSpPr>
          <p:nvPr>
            <p:ph type="ftr" sz="quarter" idx="11"/>
          </p:nvPr>
        </p:nvSpPr>
        <p:spPr/>
        <p:txBody>
          <a:bodyPr/>
          <a:lstStyle/>
          <a:p>
            <a:endParaRPr lang="da-DK"/>
          </a:p>
        </p:txBody>
      </p:sp>
      <p:sp>
        <p:nvSpPr>
          <p:cNvPr id="9" name="Pladsholder til diasnummer 8"/>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2993438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da-DK"/>
          </a:p>
        </p:txBody>
      </p:sp>
      <p:sp>
        <p:nvSpPr>
          <p:cNvPr id="3" name="Pladsholder til dato 2"/>
          <p:cNvSpPr>
            <a:spLocks noGrp="1"/>
          </p:cNvSpPr>
          <p:nvPr>
            <p:ph type="dt" sz="half" idx="10"/>
          </p:nvPr>
        </p:nvSpPr>
        <p:spPr/>
        <p:txBody>
          <a:bodyPr/>
          <a:lstStyle/>
          <a:p>
            <a:fld id="{2B0BEA82-6302-47F2-91B5-604446D2CAF8}" type="datetimeFigureOut">
              <a:rPr lang="da-DK" smtClean="0"/>
              <a:t>30-01-2018</a:t>
            </a:fld>
            <a:endParaRPr lang="da-DK"/>
          </a:p>
        </p:txBody>
      </p:sp>
      <p:sp>
        <p:nvSpPr>
          <p:cNvPr id="4" name="Pladsholder til sidefod 3"/>
          <p:cNvSpPr>
            <a:spLocks noGrp="1"/>
          </p:cNvSpPr>
          <p:nvPr>
            <p:ph type="ftr" sz="quarter" idx="11"/>
          </p:nvPr>
        </p:nvSpPr>
        <p:spPr/>
        <p:txBody>
          <a:bodyPr/>
          <a:lstStyle/>
          <a:p>
            <a:endParaRPr lang="da-DK"/>
          </a:p>
        </p:txBody>
      </p:sp>
      <p:sp>
        <p:nvSpPr>
          <p:cNvPr id="5" name="Pladsholder til diasnummer 4"/>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1504210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dsholder til dato 1"/>
          <p:cNvSpPr>
            <a:spLocks noGrp="1"/>
          </p:cNvSpPr>
          <p:nvPr>
            <p:ph type="dt" sz="half" idx="10"/>
          </p:nvPr>
        </p:nvSpPr>
        <p:spPr/>
        <p:txBody>
          <a:bodyPr/>
          <a:lstStyle/>
          <a:p>
            <a:fld id="{2B0BEA82-6302-47F2-91B5-604446D2CAF8}" type="datetimeFigureOut">
              <a:rPr lang="da-DK" smtClean="0"/>
              <a:t>30-01-2018</a:t>
            </a:fld>
            <a:endParaRPr lang="da-DK"/>
          </a:p>
        </p:txBody>
      </p:sp>
      <p:sp>
        <p:nvSpPr>
          <p:cNvPr id="3" name="Pladsholder til sidefod 2"/>
          <p:cNvSpPr>
            <a:spLocks noGrp="1"/>
          </p:cNvSpPr>
          <p:nvPr>
            <p:ph type="ftr" sz="quarter" idx="11"/>
          </p:nvPr>
        </p:nvSpPr>
        <p:spPr/>
        <p:txBody>
          <a:bodyPr/>
          <a:lstStyle/>
          <a:p>
            <a:endParaRPr lang="da-DK"/>
          </a:p>
        </p:txBody>
      </p:sp>
      <p:sp>
        <p:nvSpPr>
          <p:cNvPr id="4" name="Pladsholder til diasnummer 3"/>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3924641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495300" y="273050"/>
            <a:ext cx="3259006" cy="1162050"/>
          </a:xfrm>
        </p:spPr>
        <p:txBody>
          <a:bodyPr anchor="b"/>
          <a:lstStyle>
            <a:lvl1pPr algn="l">
              <a:defRPr sz="2000" b="1"/>
            </a:lvl1pPr>
          </a:lstStyle>
          <a:p>
            <a:r>
              <a:rPr lang="da-DK" smtClean="0"/>
              <a:t>Klik for at redigere i master</a:t>
            </a:r>
            <a:endParaRPr lang="da-DK"/>
          </a:p>
        </p:txBody>
      </p:sp>
      <p:sp>
        <p:nvSpPr>
          <p:cNvPr id="3" name="Pladsholder til indhold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tekst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i master</a:t>
            </a:r>
          </a:p>
        </p:txBody>
      </p:sp>
      <p:sp>
        <p:nvSpPr>
          <p:cNvPr id="5" name="Pladsholder til dato 4"/>
          <p:cNvSpPr>
            <a:spLocks noGrp="1"/>
          </p:cNvSpPr>
          <p:nvPr>
            <p:ph type="dt" sz="half" idx="10"/>
          </p:nvPr>
        </p:nvSpPr>
        <p:spPr/>
        <p:txBody>
          <a:bodyPr/>
          <a:lstStyle/>
          <a:p>
            <a:fld id="{2B0BEA82-6302-47F2-91B5-604446D2CAF8}" type="datetimeFigureOut">
              <a:rPr lang="da-DK" smtClean="0"/>
              <a:t>30-01-2018</a:t>
            </a:fld>
            <a:endParaRPr lang="da-DK"/>
          </a:p>
        </p:txBody>
      </p:sp>
      <p:sp>
        <p:nvSpPr>
          <p:cNvPr id="6" name="Pladsholder til sidefod 5"/>
          <p:cNvSpPr>
            <a:spLocks noGrp="1"/>
          </p:cNvSpPr>
          <p:nvPr>
            <p:ph type="ftr" sz="quarter" idx="11"/>
          </p:nvPr>
        </p:nvSpPr>
        <p:spPr/>
        <p:txBody>
          <a:bodyPr/>
          <a:lstStyle/>
          <a:p>
            <a:endParaRPr lang="da-DK"/>
          </a:p>
        </p:txBody>
      </p:sp>
      <p:sp>
        <p:nvSpPr>
          <p:cNvPr id="7" name="Pladsholder til diasnummer 6"/>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1511443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p:cNvSpPr>
            <a:spLocks noGrp="1"/>
          </p:cNvSpPr>
          <p:nvPr>
            <p:ph type="title"/>
          </p:nvPr>
        </p:nvSpPr>
        <p:spPr>
          <a:xfrm>
            <a:off x="1941645" y="4800600"/>
            <a:ext cx="5943600" cy="566738"/>
          </a:xfrm>
        </p:spPr>
        <p:txBody>
          <a:bodyPr anchor="b"/>
          <a:lstStyle>
            <a:lvl1pPr algn="l">
              <a:defRPr sz="2000" b="1"/>
            </a:lvl1pPr>
          </a:lstStyle>
          <a:p>
            <a:r>
              <a:rPr lang="da-DK" smtClean="0"/>
              <a:t>Klik for at redigere i master</a:t>
            </a:r>
            <a:endParaRPr lang="da-DK"/>
          </a:p>
        </p:txBody>
      </p:sp>
      <p:sp>
        <p:nvSpPr>
          <p:cNvPr id="3" name="Pladsholder til billede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a-DK" smtClean="0"/>
              <a:t>Klik for at redigere i master</a:t>
            </a:r>
          </a:p>
        </p:txBody>
      </p:sp>
      <p:sp>
        <p:nvSpPr>
          <p:cNvPr id="5" name="Pladsholder til dato 4"/>
          <p:cNvSpPr>
            <a:spLocks noGrp="1"/>
          </p:cNvSpPr>
          <p:nvPr>
            <p:ph type="dt" sz="half" idx="10"/>
          </p:nvPr>
        </p:nvSpPr>
        <p:spPr/>
        <p:txBody>
          <a:bodyPr/>
          <a:lstStyle/>
          <a:p>
            <a:fld id="{2B0BEA82-6302-47F2-91B5-604446D2CAF8}" type="datetimeFigureOut">
              <a:rPr lang="da-DK" smtClean="0"/>
              <a:t>30-01-2018</a:t>
            </a:fld>
            <a:endParaRPr lang="da-DK"/>
          </a:p>
        </p:txBody>
      </p:sp>
      <p:sp>
        <p:nvSpPr>
          <p:cNvPr id="6" name="Pladsholder til sidefod 5"/>
          <p:cNvSpPr>
            <a:spLocks noGrp="1"/>
          </p:cNvSpPr>
          <p:nvPr>
            <p:ph type="ftr" sz="quarter" idx="11"/>
          </p:nvPr>
        </p:nvSpPr>
        <p:spPr/>
        <p:txBody>
          <a:bodyPr/>
          <a:lstStyle/>
          <a:p>
            <a:endParaRPr lang="da-DK"/>
          </a:p>
        </p:txBody>
      </p:sp>
      <p:sp>
        <p:nvSpPr>
          <p:cNvPr id="7" name="Pladsholder til diasnummer 6"/>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1956044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a-DK" smtClean="0"/>
              <a:t>Klik for at redigere i master</a:t>
            </a:r>
            <a:endParaRPr lang="da-DK"/>
          </a:p>
        </p:txBody>
      </p:sp>
      <p:sp>
        <p:nvSpPr>
          <p:cNvPr id="3" name="Pladsholder til lodret titel 2"/>
          <p:cNvSpPr>
            <a:spLocks noGrp="1"/>
          </p:cNvSpPr>
          <p:nvPr>
            <p:ph type="body" orient="vert" idx="1"/>
          </p:nvPr>
        </p:nvSpPr>
        <p:spPr/>
        <p:txBody>
          <a:bodyPr vert="eaVert"/>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p:txBody>
          <a:bodyPr/>
          <a:lstStyle/>
          <a:p>
            <a:fld id="{2B0BEA82-6302-47F2-91B5-604446D2CAF8}" type="datetimeFigureOut">
              <a:rPr lang="da-DK" smtClean="0"/>
              <a:t>30-01-2018</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diasnummer 5"/>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176498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p:cNvSpPr>
            <a:spLocks noGrp="1"/>
          </p:cNvSpPr>
          <p:nvPr>
            <p:ph type="title" orient="vert"/>
          </p:nvPr>
        </p:nvSpPr>
        <p:spPr>
          <a:xfrm>
            <a:off x="7780337" y="274639"/>
            <a:ext cx="2414588" cy="5851525"/>
          </a:xfrm>
        </p:spPr>
        <p:txBody>
          <a:bodyPr vert="eaVert"/>
          <a:lstStyle/>
          <a:p>
            <a:r>
              <a:rPr lang="da-DK" smtClean="0"/>
              <a:t>Klik for at redigere i master</a:t>
            </a:r>
            <a:endParaRPr lang="da-DK"/>
          </a:p>
        </p:txBody>
      </p:sp>
      <p:sp>
        <p:nvSpPr>
          <p:cNvPr id="3" name="Pladsholder til lodret titel 2"/>
          <p:cNvSpPr>
            <a:spLocks noGrp="1"/>
          </p:cNvSpPr>
          <p:nvPr>
            <p:ph type="body" orient="vert" idx="1"/>
          </p:nvPr>
        </p:nvSpPr>
        <p:spPr>
          <a:xfrm>
            <a:off x="536575" y="274639"/>
            <a:ext cx="7078663" cy="5851525"/>
          </a:xfrm>
        </p:spPr>
        <p:txBody>
          <a:bodyPr vert="eaVert"/>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10"/>
          </p:nvPr>
        </p:nvSpPr>
        <p:spPr/>
        <p:txBody>
          <a:bodyPr/>
          <a:lstStyle/>
          <a:p>
            <a:fld id="{2B0BEA82-6302-47F2-91B5-604446D2CAF8}" type="datetimeFigureOut">
              <a:rPr lang="da-DK" smtClean="0"/>
              <a:t>30-01-2018</a:t>
            </a:fld>
            <a:endParaRPr lang="da-DK"/>
          </a:p>
        </p:txBody>
      </p:sp>
      <p:sp>
        <p:nvSpPr>
          <p:cNvPr id="5" name="Pladsholder til sidefod 4"/>
          <p:cNvSpPr>
            <a:spLocks noGrp="1"/>
          </p:cNvSpPr>
          <p:nvPr>
            <p:ph type="ftr" sz="quarter" idx="11"/>
          </p:nvPr>
        </p:nvSpPr>
        <p:spPr/>
        <p:txBody>
          <a:bodyPr/>
          <a:lstStyle/>
          <a:p>
            <a:endParaRPr lang="da-DK"/>
          </a:p>
        </p:txBody>
      </p:sp>
      <p:sp>
        <p:nvSpPr>
          <p:cNvPr id="6" name="Pladsholder til diasnummer 5"/>
          <p:cNvSpPr>
            <a:spLocks noGrp="1"/>
          </p:cNvSpPr>
          <p:nvPr>
            <p:ph type="sldNum" sz="quarter" idx="12"/>
          </p:nvPr>
        </p:nvSpPr>
        <p:spPr/>
        <p:txBody>
          <a:bodyPr/>
          <a:lstStyle/>
          <a:p>
            <a:fld id="{F0EC3537-452A-43B3-8E1E-15D5FBA0BD8F}" type="slidenum">
              <a:rPr lang="da-DK" smtClean="0"/>
              <a:t>‹nr.›</a:t>
            </a:fld>
            <a:endParaRPr lang="da-DK"/>
          </a:p>
        </p:txBody>
      </p:sp>
    </p:spTree>
    <p:extLst>
      <p:ext uri="{BB962C8B-B14F-4D97-AF65-F5344CB8AC3E}">
        <p14:creationId xmlns:p14="http://schemas.microsoft.com/office/powerpoint/2010/main" val="4094800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da-DK" smtClean="0"/>
              <a:t>Klik for at redigere i master</a:t>
            </a:r>
            <a:endParaRPr lang="da-DK"/>
          </a:p>
        </p:txBody>
      </p:sp>
      <p:sp>
        <p:nvSpPr>
          <p:cNvPr id="3" name="Pladsholder til tekst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da-DK" smtClean="0"/>
              <a:t>Klik for at redigere i master</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dato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0BEA82-6302-47F2-91B5-604446D2CAF8}" type="datetimeFigureOut">
              <a:rPr lang="da-DK" smtClean="0"/>
              <a:t>30-01-2018</a:t>
            </a:fld>
            <a:endParaRPr lang="da-DK"/>
          </a:p>
        </p:txBody>
      </p:sp>
      <p:sp>
        <p:nvSpPr>
          <p:cNvPr id="5" name="Pladsholder til sidefod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Pladsholder til diasnumm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EC3537-452A-43B3-8E1E-15D5FBA0BD8F}" type="slidenum">
              <a:rPr lang="da-DK" smtClean="0"/>
              <a:t>‹nr.›</a:t>
            </a:fld>
            <a:endParaRPr lang="da-DK"/>
          </a:p>
        </p:txBody>
      </p:sp>
    </p:spTree>
    <p:extLst>
      <p:ext uri="{BB962C8B-B14F-4D97-AF65-F5344CB8AC3E}">
        <p14:creationId xmlns:p14="http://schemas.microsoft.com/office/powerpoint/2010/main" val="3537067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mailto:sannepogager@gmail.com" TargetMode="External"/><Relationship Id="rId1" Type="http://schemas.openxmlformats.org/officeDocument/2006/relationships/slideLayout" Target="../slideLayouts/slideLayout7.xml"/><Relationship Id="rId6" Type="http://schemas.openxmlformats.org/officeDocument/2006/relationships/hyperlink" Target="http://www.mycutegraphics.com/" TargetMode="External"/><Relationship Id="rId5" Type="http://schemas.openxmlformats.org/officeDocument/2006/relationships/hyperlink" Target="http://www.pixabay.com/" TargetMode="Externa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Billed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472" y="116631"/>
            <a:ext cx="9505056" cy="6591921"/>
          </a:xfrm>
          <a:prstGeom prst="rect">
            <a:avLst/>
          </a:prstGeom>
        </p:spPr>
      </p:pic>
      <p:pic>
        <p:nvPicPr>
          <p:cNvPr id="9" name="Billed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11247">
            <a:off x="3091484" y="3933056"/>
            <a:ext cx="3044405" cy="209940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kstboks 3"/>
          <p:cNvSpPr txBox="1"/>
          <p:nvPr/>
        </p:nvSpPr>
        <p:spPr>
          <a:xfrm>
            <a:off x="624879" y="449377"/>
            <a:ext cx="8640960" cy="1323439"/>
          </a:xfrm>
          <a:prstGeom prst="rect">
            <a:avLst/>
          </a:prstGeom>
          <a:noFill/>
        </p:spPr>
        <p:txBody>
          <a:bodyPr wrap="square" rtlCol="0">
            <a:spAutoFit/>
          </a:bodyPr>
          <a:lstStyle/>
          <a:p>
            <a:pPr algn="ctr"/>
            <a:r>
              <a:rPr lang="da-DK" sz="8000" dirty="0" smtClean="0">
                <a:latin typeface="Chelsea Market" panose="02000000000000000000" pitchFamily="2" charset="0"/>
                <a:ea typeface="Chelsea Market" panose="02000000000000000000" pitchFamily="2" charset="0"/>
              </a:rPr>
              <a:t>Ugens barn</a:t>
            </a:r>
            <a:endParaRPr lang="da-DK" sz="8000" dirty="0">
              <a:latin typeface="Chelsea Market" panose="02000000000000000000" pitchFamily="2" charset="0"/>
              <a:ea typeface="Chelsea Market" panose="02000000000000000000" pitchFamily="2" charset="0"/>
            </a:endParaRPr>
          </a:p>
        </p:txBody>
      </p:sp>
      <p:pic>
        <p:nvPicPr>
          <p:cNvPr id="6" name="Billed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078637">
            <a:off x="2068992" y="1989156"/>
            <a:ext cx="3024336" cy="20874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Billed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401653">
            <a:off x="5056718" y="2263888"/>
            <a:ext cx="3024336" cy="20874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Tekstboks 9"/>
          <p:cNvSpPr txBox="1"/>
          <p:nvPr/>
        </p:nvSpPr>
        <p:spPr>
          <a:xfrm>
            <a:off x="3721223" y="6339221"/>
            <a:ext cx="2448272" cy="369332"/>
          </a:xfrm>
          <a:prstGeom prst="rect">
            <a:avLst/>
          </a:prstGeom>
          <a:noFill/>
        </p:spPr>
        <p:txBody>
          <a:bodyPr wrap="square" rtlCol="0">
            <a:spAutoFit/>
          </a:bodyPr>
          <a:lstStyle/>
          <a:p>
            <a:pPr algn="ctr"/>
            <a:r>
              <a:rPr lang="da-DK" dirty="0" smtClean="0">
                <a:latin typeface="Chelsea Market" panose="02000000000000000000" pitchFamily="2" charset="0"/>
                <a:ea typeface="Chelsea Market" panose="02000000000000000000" pitchFamily="2" charset="0"/>
              </a:rPr>
              <a:t>Af Sanne Pogager</a:t>
            </a:r>
            <a:endParaRPr lang="da-DK" dirty="0">
              <a:latin typeface="Chelsea Market" panose="02000000000000000000" pitchFamily="2" charset="0"/>
              <a:ea typeface="Chelsea Market" panose="02000000000000000000" pitchFamily="2" charset="0"/>
            </a:endParaRPr>
          </a:p>
        </p:txBody>
      </p:sp>
    </p:spTree>
    <p:extLst>
      <p:ext uri="{BB962C8B-B14F-4D97-AF65-F5344CB8AC3E}">
        <p14:creationId xmlns:p14="http://schemas.microsoft.com/office/powerpoint/2010/main" val="2360961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624879" y="332656"/>
            <a:ext cx="8640960" cy="646331"/>
          </a:xfrm>
          <a:prstGeom prst="rect">
            <a:avLst/>
          </a:prstGeom>
          <a:noFill/>
        </p:spPr>
        <p:txBody>
          <a:bodyPr wrap="square" rtlCol="0">
            <a:spAutoFit/>
          </a:bodyPr>
          <a:lstStyle/>
          <a:p>
            <a:pPr algn="ctr"/>
            <a:r>
              <a:rPr lang="da-DK" sz="3600" dirty="0" smtClean="0">
                <a:latin typeface="Chelsea Market" panose="02000000000000000000" pitchFamily="2" charset="0"/>
                <a:ea typeface="Chelsea Market" panose="02000000000000000000" pitchFamily="2" charset="0"/>
              </a:rPr>
              <a:t>Vejledning</a:t>
            </a:r>
            <a:endParaRPr lang="da-DK" sz="3600" dirty="0">
              <a:latin typeface="Chelsea Market" panose="02000000000000000000" pitchFamily="2" charset="0"/>
              <a:ea typeface="Chelsea Market" panose="02000000000000000000" pitchFamily="2" charset="0"/>
            </a:endParaRPr>
          </a:p>
        </p:txBody>
      </p:sp>
      <p:sp>
        <p:nvSpPr>
          <p:cNvPr id="2" name="Tekstboks 1"/>
          <p:cNvSpPr txBox="1"/>
          <p:nvPr/>
        </p:nvSpPr>
        <p:spPr>
          <a:xfrm>
            <a:off x="624880" y="1268760"/>
            <a:ext cx="8640960" cy="5262979"/>
          </a:xfrm>
          <a:prstGeom prst="rect">
            <a:avLst/>
          </a:prstGeom>
          <a:noFill/>
        </p:spPr>
        <p:txBody>
          <a:bodyPr wrap="square" rtlCol="0">
            <a:spAutoFit/>
          </a:bodyPr>
          <a:lstStyle/>
          <a:p>
            <a:r>
              <a:rPr lang="da-DK" sz="1600" b="1" dirty="0" smtClean="0">
                <a:latin typeface="Chelsea Market" panose="02000000000000000000" pitchFamily="2" charset="0"/>
                <a:ea typeface="Chelsea Market" panose="02000000000000000000" pitchFamily="2" charset="0"/>
              </a:rPr>
              <a:t>Hvad er ”ugens barn”?</a:t>
            </a:r>
          </a:p>
          <a:p>
            <a:r>
              <a:rPr lang="da-DK" sz="1600" dirty="0" smtClean="0">
                <a:latin typeface="Chelsea Market" panose="02000000000000000000" pitchFamily="2" charset="0"/>
                <a:ea typeface="Chelsea Market" panose="02000000000000000000" pitchFamily="2" charset="0"/>
              </a:rPr>
              <a:t>Ugens barn  trækkes en gang om ugen. Ugens barn er lærerens højre hånd og er den elev, der hjælper læreren med små arbejdsopgaver i løbet af ugen. Elevens navn hænger på den medfølgende ”Ugens barn”-plakat. </a:t>
            </a:r>
          </a:p>
          <a:p>
            <a:endParaRPr lang="da-DK" sz="1600" dirty="0">
              <a:latin typeface="Chelsea Market" panose="02000000000000000000" pitchFamily="2" charset="0"/>
              <a:ea typeface="Chelsea Market" panose="02000000000000000000" pitchFamily="2" charset="0"/>
            </a:endParaRPr>
          </a:p>
          <a:p>
            <a:r>
              <a:rPr lang="da-DK" sz="1600" b="1" dirty="0" smtClean="0">
                <a:latin typeface="Chelsea Market" panose="02000000000000000000" pitchFamily="2" charset="0"/>
                <a:ea typeface="Chelsea Market" panose="02000000000000000000" pitchFamily="2" charset="0"/>
              </a:rPr>
              <a:t>Hvorfor ”ugens barn”?</a:t>
            </a:r>
          </a:p>
          <a:p>
            <a:r>
              <a:rPr lang="da-DK" sz="1600" dirty="0" smtClean="0">
                <a:latin typeface="Chelsea Market" panose="02000000000000000000" pitchFamily="2" charset="0"/>
                <a:ea typeface="Chelsea Market" panose="02000000000000000000" pitchFamily="2" charset="0"/>
              </a:rPr>
              <a:t>Jeg oplever ofte, at alle eleverne rigtig gerne hjælpe til, og måske er det altid de samme elever, som kommer først og får lov til at hjælpe. Derfor har jeg sat det lidt i system, så alle får lov til at hjælpe til </a:t>
            </a:r>
            <a:r>
              <a:rPr lang="da-DK" sz="1600" dirty="0" smtClean="0">
                <a:latin typeface="Chelsea Market" panose="02000000000000000000" pitchFamily="2" charset="0"/>
                <a:ea typeface="Chelsea Market" panose="02000000000000000000" pitchFamily="2" charset="0"/>
                <a:sym typeface="Wingdings" panose="05000000000000000000" pitchFamily="2" charset="2"/>
              </a:rPr>
              <a:t> </a:t>
            </a:r>
            <a:endParaRPr lang="da-DK" sz="1600" dirty="0" smtClean="0">
              <a:latin typeface="Chelsea Market" panose="02000000000000000000" pitchFamily="2" charset="0"/>
              <a:ea typeface="Chelsea Market" panose="02000000000000000000" pitchFamily="2" charset="0"/>
            </a:endParaRPr>
          </a:p>
          <a:p>
            <a:endParaRPr lang="da-DK" sz="1600" dirty="0">
              <a:latin typeface="Chelsea Market" panose="02000000000000000000" pitchFamily="2" charset="0"/>
              <a:ea typeface="Chelsea Market" panose="02000000000000000000" pitchFamily="2" charset="0"/>
            </a:endParaRPr>
          </a:p>
          <a:p>
            <a:r>
              <a:rPr lang="da-DK" sz="1600" b="1" dirty="0" smtClean="0">
                <a:latin typeface="Chelsea Market" panose="02000000000000000000" pitchFamily="2" charset="0"/>
                <a:ea typeface="Chelsea Market" panose="02000000000000000000" pitchFamily="2" charset="0"/>
              </a:rPr>
              <a:t>Arbejdsopgaver</a:t>
            </a:r>
          </a:p>
          <a:p>
            <a:pPr marL="285750" indent="-285750">
              <a:buFont typeface="Arial" panose="020B0604020202020204" pitchFamily="34" charset="0"/>
              <a:buChar char="•"/>
            </a:pPr>
            <a:r>
              <a:rPr lang="da-DK" sz="1600" dirty="0" smtClean="0">
                <a:latin typeface="Chelsea Market" panose="02000000000000000000" pitchFamily="2" charset="0"/>
                <a:ea typeface="Chelsea Market" panose="02000000000000000000" pitchFamily="2" charset="0"/>
              </a:rPr>
              <a:t>Dele opgaver ud</a:t>
            </a:r>
          </a:p>
          <a:p>
            <a:pPr marL="285750" indent="-285750">
              <a:buFont typeface="Arial" panose="020B0604020202020204" pitchFamily="34" charset="0"/>
              <a:buChar char="•"/>
            </a:pPr>
            <a:r>
              <a:rPr lang="da-DK" sz="1600" dirty="0" smtClean="0">
                <a:latin typeface="Chelsea Market" panose="02000000000000000000" pitchFamily="2" charset="0"/>
                <a:ea typeface="Chelsea Market" panose="02000000000000000000" pitchFamily="2" charset="0"/>
              </a:rPr>
              <a:t>Dele sakse, lim, farver, papir mm. ud</a:t>
            </a:r>
          </a:p>
          <a:p>
            <a:pPr marL="285750" indent="-285750">
              <a:buFont typeface="Arial" panose="020B0604020202020204" pitchFamily="34" charset="0"/>
              <a:buChar char="•"/>
            </a:pPr>
            <a:r>
              <a:rPr lang="da-DK" sz="1600" dirty="0" smtClean="0">
                <a:latin typeface="Chelsea Market" panose="02000000000000000000" pitchFamily="2" charset="0"/>
                <a:ea typeface="Chelsea Market" panose="02000000000000000000" pitchFamily="2" charset="0"/>
              </a:rPr>
              <a:t>Tænde og slukke lyset og rulle gardinet ned</a:t>
            </a:r>
          </a:p>
          <a:p>
            <a:pPr marL="285750" indent="-285750">
              <a:buFont typeface="Arial" panose="020B0604020202020204" pitchFamily="34" charset="0"/>
              <a:buChar char="•"/>
            </a:pPr>
            <a:r>
              <a:rPr lang="da-DK" sz="1600" dirty="0" smtClean="0">
                <a:latin typeface="Chelsea Market" panose="02000000000000000000" pitchFamily="2" charset="0"/>
                <a:ea typeface="Chelsea Market" panose="02000000000000000000" pitchFamily="2" charset="0"/>
              </a:rPr>
              <a:t>Hjælpe med at hente </a:t>
            </a:r>
            <a:r>
              <a:rPr lang="da-DK" sz="1600" dirty="0" err="1" smtClean="0">
                <a:latin typeface="Chelsea Market" panose="02000000000000000000" pitchFamily="2" charset="0"/>
                <a:ea typeface="Chelsea Market" panose="02000000000000000000" pitchFamily="2" charset="0"/>
              </a:rPr>
              <a:t>Ipads</a:t>
            </a:r>
            <a:r>
              <a:rPr lang="da-DK" sz="1600" dirty="0" smtClean="0">
                <a:latin typeface="Chelsea Market" panose="02000000000000000000" pitchFamily="2" charset="0"/>
                <a:ea typeface="Chelsea Market" panose="02000000000000000000" pitchFamily="2" charset="0"/>
              </a:rPr>
              <a:t> og computere</a:t>
            </a:r>
          </a:p>
          <a:p>
            <a:pPr marL="285750" indent="-285750">
              <a:buFont typeface="Arial" panose="020B0604020202020204" pitchFamily="34" charset="0"/>
              <a:buChar char="•"/>
            </a:pPr>
            <a:r>
              <a:rPr lang="da-DK" sz="1600" dirty="0" smtClean="0">
                <a:latin typeface="Chelsea Market" panose="02000000000000000000" pitchFamily="2" charset="0"/>
                <a:ea typeface="Chelsea Market" panose="02000000000000000000" pitchFamily="2" charset="0"/>
              </a:rPr>
              <a:t>Gå med beskeder</a:t>
            </a:r>
          </a:p>
          <a:p>
            <a:endParaRPr lang="da-DK" sz="1600" dirty="0" smtClean="0">
              <a:latin typeface="Chelsea Market" panose="02000000000000000000" pitchFamily="2" charset="0"/>
              <a:ea typeface="Chelsea Market" panose="02000000000000000000" pitchFamily="2" charset="0"/>
            </a:endParaRPr>
          </a:p>
          <a:p>
            <a:r>
              <a:rPr lang="da-DK" sz="1600" dirty="0" smtClean="0">
                <a:latin typeface="Chelsea Market" panose="02000000000000000000" pitchFamily="2" charset="0"/>
                <a:ea typeface="Chelsea Market" panose="02000000000000000000" pitchFamily="2" charset="0"/>
              </a:rPr>
              <a:t>Plakaten ”Ugens barn” og ”Opgaver” hænges op i klassen. Det er en god idé at laminér den. Kopiér dem evt. op i A3.</a:t>
            </a:r>
          </a:p>
          <a:p>
            <a:r>
              <a:rPr lang="da-DK" sz="1600" dirty="0" smtClean="0">
                <a:latin typeface="Chelsea Market" panose="02000000000000000000" pitchFamily="2" charset="0"/>
                <a:ea typeface="Chelsea Market" panose="02000000000000000000" pitchFamily="2" charset="0"/>
              </a:rPr>
              <a:t>Åbn filen ”</a:t>
            </a:r>
            <a:r>
              <a:rPr lang="da-DK" sz="1600" dirty="0" err="1" smtClean="0">
                <a:latin typeface="Chelsea Market" panose="02000000000000000000" pitchFamily="2" charset="0"/>
                <a:ea typeface="Chelsea Market" panose="02000000000000000000" pitchFamily="2" charset="0"/>
              </a:rPr>
              <a:t>Elev_navne_skabelon</a:t>
            </a:r>
            <a:r>
              <a:rPr lang="da-DK" sz="1600" dirty="0" smtClean="0">
                <a:latin typeface="Chelsea Market" panose="02000000000000000000" pitchFamily="2" charset="0"/>
                <a:ea typeface="Chelsea Market" panose="02000000000000000000" pitchFamily="2" charset="0"/>
              </a:rPr>
              <a:t>”. Skriv elevernes navne ind. Lamineres og klippes ud. </a:t>
            </a:r>
            <a:endParaRPr lang="da-DK" dirty="0"/>
          </a:p>
        </p:txBody>
      </p:sp>
    </p:spTree>
    <p:extLst>
      <p:ext uri="{BB962C8B-B14F-4D97-AF65-F5344CB8AC3E}">
        <p14:creationId xmlns:p14="http://schemas.microsoft.com/office/powerpoint/2010/main" val="37329344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632520" y="980728"/>
            <a:ext cx="8640960" cy="1323439"/>
          </a:xfrm>
          <a:prstGeom prst="rect">
            <a:avLst/>
          </a:prstGeom>
          <a:noFill/>
        </p:spPr>
        <p:txBody>
          <a:bodyPr wrap="square" rtlCol="0">
            <a:spAutoFit/>
          </a:bodyPr>
          <a:lstStyle/>
          <a:p>
            <a:pPr algn="ctr"/>
            <a:r>
              <a:rPr lang="da-DK" sz="8000" u="sng" dirty="0" smtClean="0">
                <a:latin typeface="Chelsea Market" panose="02000000000000000000" pitchFamily="2" charset="0"/>
                <a:ea typeface="Chelsea Market" panose="02000000000000000000" pitchFamily="2" charset="0"/>
              </a:rPr>
              <a:t>Ugens barn</a:t>
            </a:r>
            <a:endParaRPr lang="da-DK" sz="8000" u="sng" dirty="0">
              <a:latin typeface="Chelsea Market" panose="02000000000000000000" pitchFamily="2" charset="0"/>
              <a:ea typeface="Chelsea Market" panose="02000000000000000000" pitchFamily="2" charset="0"/>
            </a:endParaRPr>
          </a:p>
        </p:txBody>
      </p:sp>
      <p:pic>
        <p:nvPicPr>
          <p:cNvPr id="8" name="Billed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515" y="188640"/>
            <a:ext cx="9549953" cy="6480720"/>
          </a:xfrm>
          <a:prstGeom prst="rect">
            <a:avLst/>
          </a:prstGeom>
        </p:spPr>
      </p:pic>
      <p:sp>
        <p:nvSpPr>
          <p:cNvPr id="9" name="Tekstboks 8"/>
          <p:cNvSpPr txBox="1"/>
          <p:nvPr/>
        </p:nvSpPr>
        <p:spPr>
          <a:xfrm>
            <a:off x="776536" y="2918560"/>
            <a:ext cx="8352928" cy="2369880"/>
          </a:xfrm>
          <a:prstGeom prst="rect">
            <a:avLst/>
          </a:prstGeom>
          <a:noFill/>
          <a:ln w="19050">
            <a:noFill/>
            <a:prstDash val="sysDash"/>
          </a:ln>
        </p:spPr>
        <p:txBody>
          <a:bodyPr wrap="square" rtlCol="0">
            <a:spAutoFit/>
          </a:bodyPr>
          <a:lstStyle/>
          <a:p>
            <a:pPr algn="ctr"/>
            <a:endParaRPr lang="da-DK" dirty="0" smtClean="0">
              <a:solidFill>
                <a:srgbClr val="FF0000"/>
              </a:solidFill>
              <a:latin typeface="Berlin Sans FB" panose="020E0602020502020306" pitchFamily="34" charset="0"/>
              <a:ea typeface="Segoe UI" panose="020B0502040204020203" pitchFamily="34" charset="0"/>
              <a:cs typeface="Segoe UI" panose="020B0502040204020203" pitchFamily="34" charset="0"/>
            </a:endParaRPr>
          </a:p>
          <a:p>
            <a:pPr algn="ctr"/>
            <a:endParaRPr lang="da-DK" sz="11000" dirty="0" smtClean="0">
              <a:solidFill>
                <a:schemeClr val="accent5">
                  <a:lumMod val="75000"/>
                </a:schemeClr>
              </a:solidFill>
              <a:latin typeface="Berlin Sans FB" panose="020E0602020502020306" pitchFamily="34" charset="0"/>
              <a:ea typeface="Segoe UI" panose="020B0502040204020203" pitchFamily="34" charset="0"/>
              <a:cs typeface="Segoe UI" panose="020B0502040204020203" pitchFamily="34" charset="0"/>
            </a:endParaRPr>
          </a:p>
          <a:p>
            <a:pPr algn="ctr"/>
            <a:endParaRPr lang="da-DK" dirty="0">
              <a:solidFill>
                <a:srgbClr val="FF0000"/>
              </a:solidFill>
              <a:latin typeface="Berlin Sans FB" panose="020E0602020502020306" pitchFamily="34" charset="0"/>
              <a:ea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7165322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led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515" y="188640"/>
            <a:ext cx="9549953" cy="6480720"/>
          </a:xfrm>
          <a:prstGeom prst="rect">
            <a:avLst/>
          </a:prstGeom>
        </p:spPr>
      </p:pic>
      <p:sp>
        <p:nvSpPr>
          <p:cNvPr id="4" name="Tekstboks 3"/>
          <p:cNvSpPr txBox="1"/>
          <p:nvPr/>
        </p:nvSpPr>
        <p:spPr>
          <a:xfrm>
            <a:off x="632520" y="764704"/>
            <a:ext cx="8640960" cy="1323439"/>
          </a:xfrm>
          <a:prstGeom prst="rect">
            <a:avLst/>
          </a:prstGeom>
          <a:noFill/>
        </p:spPr>
        <p:txBody>
          <a:bodyPr wrap="square" rtlCol="0">
            <a:spAutoFit/>
          </a:bodyPr>
          <a:lstStyle/>
          <a:p>
            <a:pPr algn="ctr"/>
            <a:r>
              <a:rPr lang="da-DK" sz="8000" u="sng" dirty="0" smtClean="0">
                <a:latin typeface="Chelsea Market" panose="02000000000000000000" pitchFamily="2" charset="0"/>
                <a:ea typeface="Chelsea Market" panose="02000000000000000000" pitchFamily="2" charset="0"/>
              </a:rPr>
              <a:t>Opgaver</a:t>
            </a:r>
            <a:endParaRPr lang="da-DK" sz="8000" u="sng" dirty="0">
              <a:latin typeface="Chelsea Market" panose="02000000000000000000" pitchFamily="2" charset="0"/>
              <a:ea typeface="Chelsea Market" panose="02000000000000000000" pitchFamily="2" charset="0"/>
            </a:endParaRPr>
          </a:p>
        </p:txBody>
      </p:sp>
      <p:sp>
        <p:nvSpPr>
          <p:cNvPr id="3" name="Tekstboks 2"/>
          <p:cNvSpPr txBox="1"/>
          <p:nvPr/>
        </p:nvSpPr>
        <p:spPr>
          <a:xfrm>
            <a:off x="904626" y="5692224"/>
            <a:ext cx="4192390" cy="400110"/>
          </a:xfrm>
          <a:prstGeom prst="rect">
            <a:avLst/>
          </a:prstGeom>
          <a:noFill/>
        </p:spPr>
        <p:txBody>
          <a:bodyPr wrap="square" rtlCol="0">
            <a:spAutoFit/>
          </a:bodyPr>
          <a:lstStyle/>
          <a:p>
            <a:r>
              <a:rPr lang="da-DK" sz="2000" dirty="0" smtClean="0">
                <a:solidFill>
                  <a:schemeClr val="accent2">
                    <a:lumMod val="60000"/>
                    <a:lumOff val="40000"/>
                  </a:schemeClr>
                </a:solidFill>
                <a:latin typeface="Chelsea Market" panose="02000000000000000000" pitchFamily="2" charset="0"/>
                <a:ea typeface="Chelsea Market" panose="02000000000000000000" pitchFamily="2" charset="0"/>
              </a:rPr>
              <a:t>Dele sakse, lim, farver mm. ud</a:t>
            </a:r>
            <a:endParaRPr lang="da-DK" sz="2000" dirty="0">
              <a:solidFill>
                <a:schemeClr val="accent2">
                  <a:lumMod val="60000"/>
                  <a:lumOff val="40000"/>
                </a:schemeClr>
              </a:solidFill>
              <a:latin typeface="Chelsea Market" panose="02000000000000000000" pitchFamily="2" charset="0"/>
              <a:ea typeface="Chelsea Market" panose="02000000000000000000" pitchFamily="2" charset="0"/>
            </a:endParaRPr>
          </a:p>
        </p:txBody>
      </p:sp>
      <p:pic>
        <p:nvPicPr>
          <p:cNvPr id="1028" name="Picture 4" descr="Owl Owl Supply Monit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1096" y="3929896"/>
            <a:ext cx="1180283" cy="1620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Owl Classroom Lights Job"/>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9094" y="3011772"/>
            <a:ext cx="1791253" cy="1620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Owl Classroom Paper Pass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82180" y="1339103"/>
            <a:ext cx="1069200" cy="1620000"/>
          </a:xfrm>
          <a:prstGeom prst="rect">
            <a:avLst/>
          </a:prstGeom>
          <a:noFill/>
          <a:extLst>
            <a:ext uri="{909E8E84-426E-40DD-AFC4-6F175D3DCCD1}">
              <a14:hiddenFill xmlns:a14="http://schemas.microsoft.com/office/drawing/2010/main">
                <a:solidFill>
                  <a:srgbClr val="FFFFFF"/>
                </a:solidFill>
              </a14:hiddenFill>
            </a:ext>
          </a:extLst>
        </p:spPr>
      </p:pic>
      <p:sp>
        <p:nvSpPr>
          <p:cNvPr id="8" name="Rektangel 7"/>
          <p:cNvSpPr/>
          <p:nvPr/>
        </p:nvSpPr>
        <p:spPr>
          <a:xfrm>
            <a:off x="2792760" y="4739841"/>
            <a:ext cx="2840842" cy="646331"/>
          </a:xfrm>
          <a:prstGeom prst="rect">
            <a:avLst/>
          </a:prstGeom>
        </p:spPr>
        <p:txBody>
          <a:bodyPr wrap="none">
            <a:spAutoFit/>
          </a:bodyPr>
          <a:lstStyle/>
          <a:p>
            <a:pPr algn="ctr"/>
            <a:r>
              <a:rPr lang="da-DK" dirty="0" smtClean="0">
                <a:solidFill>
                  <a:srgbClr val="7030A0"/>
                </a:solidFill>
                <a:latin typeface="Chelsea Market" panose="02000000000000000000" pitchFamily="2" charset="0"/>
                <a:ea typeface="Chelsea Market" panose="02000000000000000000" pitchFamily="2" charset="0"/>
              </a:rPr>
              <a:t>Tænde og slukke lyset</a:t>
            </a:r>
          </a:p>
          <a:p>
            <a:pPr algn="ctr"/>
            <a:r>
              <a:rPr lang="da-DK" dirty="0">
                <a:solidFill>
                  <a:srgbClr val="7030A0"/>
                </a:solidFill>
                <a:latin typeface="Chelsea Market" panose="02000000000000000000" pitchFamily="2" charset="0"/>
                <a:ea typeface="Chelsea Market" panose="02000000000000000000" pitchFamily="2" charset="0"/>
              </a:rPr>
              <a:t>o</a:t>
            </a:r>
            <a:r>
              <a:rPr lang="da-DK" dirty="0" smtClean="0">
                <a:solidFill>
                  <a:srgbClr val="7030A0"/>
                </a:solidFill>
                <a:latin typeface="Chelsea Market" panose="02000000000000000000" pitchFamily="2" charset="0"/>
                <a:ea typeface="Chelsea Market" panose="02000000000000000000" pitchFamily="2" charset="0"/>
              </a:rPr>
              <a:t>g rulle gardinet ned</a:t>
            </a:r>
          </a:p>
        </p:txBody>
      </p:sp>
      <p:sp>
        <p:nvSpPr>
          <p:cNvPr id="9" name="Rektangel 8"/>
          <p:cNvSpPr/>
          <p:nvPr/>
        </p:nvSpPr>
        <p:spPr>
          <a:xfrm>
            <a:off x="871091" y="2980116"/>
            <a:ext cx="2194832" cy="369332"/>
          </a:xfrm>
          <a:prstGeom prst="rect">
            <a:avLst/>
          </a:prstGeom>
        </p:spPr>
        <p:txBody>
          <a:bodyPr wrap="none">
            <a:spAutoFit/>
          </a:bodyPr>
          <a:lstStyle/>
          <a:p>
            <a:r>
              <a:rPr lang="da-DK" dirty="0" smtClean="0">
                <a:solidFill>
                  <a:schemeClr val="accent5">
                    <a:lumMod val="75000"/>
                  </a:schemeClr>
                </a:solidFill>
                <a:latin typeface="Chelsea Market" panose="02000000000000000000" pitchFamily="2" charset="0"/>
                <a:ea typeface="Chelsea Market" panose="02000000000000000000" pitchFamily="2" charset="0"/>
              </a:rPr>
              <a:t>Dele opgaver ud</a:t>
            </a:r>
          </a:p>
        </p:txBody>
      </p:sp>
      <p:pic>
        <p:nvPicPr>
          <p:cNvPr id="1034" name="Picture 10" descr="https://content.mycutegraphics.com/graphics/school/owl-classroom-messenger-clipart-classroom-helper-clip-art.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33120" y="2088143"/>
            <a:ext cx="1310400" cy="1620000"/>
          </a:xfrm>
          <a:prstGeom prst="rect">
            <a:avLst/>
          </a:prstGeom>
          <a:noFill/>
          <a:extLst>
            <a:ext uri="{909E8E84-426E-40DD-AFC4-6F175D3DCCD1}">
              <a14:hiddenFill xmlns:a14="http://schemas.microsoft.com/office/drawing/2010/main">
                <a:solidFill>
                  <a:srgbClr val="FFFFFF"/>
                </a:solidFill>
              </a14:hiddenFill>
            </a:ext>
          </a:extLst>
        </p:spPr>
      </p:pic>
      <p:sp>
        <p:nvSpPr>
          <p:cNvPr id="15" name="Rektangel 14"/>
          <p:cNvSpPr/>
          <p:nvPr/>
        </p:nvSpPr>
        <p:spPr>
          <a:xfrm>
            <a:off x="5367835" y="3806765"/>
            <a:ext cx="2321469" cy="369332"/>
          </a:xfrm>
          <a:prstGeom prst="rect">
            <a:avLst/>
          </a:prstGeom>
        </p:spPr>
        <p:txBody>
          <a:bodyPr wrap="none">
            <a:spAutoFit/>
          </a:bodyPr>
          <a:lstStyle/>
          <a:p>
            <a:r>
              <a:rPr lang="da-DK" dirty="0" smtClean="0">
                <a:solidFill>
                  <a:schemeClr val="accent2">
                    <a:lumMod val="60000"/>
                    <a:lumOff val="40000"/>
                  </a:schemeClr>
                </a:solidFill>
                <a:latin typeface="Chelsea Market" panose="02000000000000000000" pitchFamily="2" charset="0"/>
                <a:ea typeface="Chelsea Market" panose="02000000000000000000" pitchFamily="2" charset="0"/>
              </a:rPr>
              <a:t>Gå med beskeder</a:t>
            </a:r>
          </a:p>
        </p:txBody>
      </p:sp>
      <p:pic>
        <p:nvPicPr>
          <p:cNvPr id="1036" name="Picture 12" descr="Owl Classroom Computer Technology Exper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89304" y="3538514"/>
            <a:ext cx="1122827" cy="2184488"/>
          </a:xfrm>
          <a:prstGeom prst="rect">
            <a:avLst/>
          </a:prstGeom>
          <a:noFill/>
          <a:extLst>
            <a:ext uri="{909E8E84-426E-40DD-AFC4-6F175D3DCCD1}">
              <a14:hiddenFill xmlns:a14="http://schemas.microsoft.com/office/drawing/2010/main">
                <a:solidFill>
                  <a:srgbClr val="FFFFFF"/>
                </a:solidFill>
              </a14:hiddenFill>
            </a:ext>
          </a:extLst>
        </p:spPr>
      </p:pic>
      <p:sp>
        <p:nvSpPr>
          <p:cNvPr id="17" name="Rektangel 16"/>
          <p:cNvSpPr/>
          <p:nvPr/>
        </p:nvSpPr>
        <p:spPr>
          <a:xfrm>
            <a:off x="5497728" y="5723002"/>
            <a:ext cx="3478837" cy="369332"/>
          </a:xfrm>
          <a:prstGeom prst="rect">
            <a:avLst/>
          </a:prstGeom>
        </p:spPr>
        <p:txBody>
          <a:bodyPr wrap="none">
            <a:spAutoFit/>
          </a:bodyPr>
          <a:lstStyle/>
          <a:p>
            <a:r>
              <a:rPr lang="da-DK" dirty="0" smtClean="0">
                <a:solidFill>
                  <a:srgbClr val="996633"/>
                </a:solidFill>
                <a:latin typeface="Chelsea Market" panose="02000000000000000000" pitchFamily="2" charset="0"/>
                <a:ea typeface="Chelsea Market" panose="02000000000000000000" pitchFamily="2" charset="0"/>
              </a:rPr>
              <a:t>Hente </a:t>
            </a:r>
            <a:r>
              <a:rPr lang="da-DK" dirty="0" err="1" smtClean="0">
                <a:solidFill>
                  <a:srgbClr val="996633"/>
                </a:solidFill>
                <a:latin typeface="Chelsea Market" panose="02000000000000000000" pitchFamily="2" charset="0"/>
                <a:ea typeface="Chelsea Market" panose="02000000000000000000" pitchFamily="2" charset="0"/>
              </a:rPr>
              <a:t>Ipads</a:t>
            </a:r>
            <a:r>
              <a:rPr lang="da-DK" dirty="0" smtClean="0">
                <a:solidFill>
                  <a:srgbClr val="996633"/>
                </a:solidFill>
                <a:latin typeface="Chelsea Market" panose="02000000000000000000" pitchFamily="2" charset="0"/>
                <a:ea typeface="Chelsea Market" panose="02000000000000000000" pitchFamily="2" charset="0"/>
              </a:rPr>
              <a:t> og computere</a:t>
            </a:r>
          </a:p>
        </p:txBody>
      </p:sp>
    </p:spTree>
    <p:extLst>
      <p:ext uri="{BB962C8B-B14F-4D97-AF65-F5344CB8AC3E}">
        <p14:creationId xmlns:p14="http://schemas.microsoft.com/office/powerpoint/2010/main" val="4725856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boks 3"/>
          <p:cNvSpPr txBox="1"/>
          <p:nvPr/>
        </p:nvSpPr>
        <p:spPr>
          <a:xfrm>
            <a:off x="624879" y="332656"/>
            <a:ext cx="8640960" cy="646331"/>
          </a:xfrm>
          <a:prstGeom prst="rect">
            <a:avLst/>
          </a:prstGeom>
          <a:noFill/>
        </p:spPr>
        <p:txBody>
          <a:bodyPr wrap="square" rtlCol="0">
            <a:spAutoFit/>
          </a:bodyPr>
          <a:lstStyle/>
          <a:p>
            <a:pPr algn="ctr"/>
            <a:r>
              <a:rPr lang="da-DK" sz="3600" dirty="0" smtClean="0">
                <a:latin typeface="Chelsea Market" panose="02000000000000000000" pitchFamily="2" charset="0"/>
                <a:ea typeface="Chelsea Market" panose="02000000000000000000" pitchFamily="2" charset="0"/>
              </a:rPr>
              <a:t>Om udgivelsen</a:t>
            </a:r>
            <a:endParaRPr lang="da-DK" sz="3600" dirty="0">
              <a:latin typeface="Chelsea Market" panose="02000000000000000000" pitchFamily="2" charset="0"/>
              <a:ea typeface="Chelsea Market" panose="02000000000000000000" pitchFamily="2" charset="0"/>
            </a:endParaRPr>
          </a:p>
        </p:txBody>
      </p:sp>
      <p:sp>
        <p:nvSpPr>
          <p:cNvPr id="2" name="Tekstboks 1"/>
          <p:cNvSpPr txBox="1"/>
          <p:nvPr/>
        </p:nvSpPr>
        <p:spPr>
          <a:xfrm>
            <a:off x="624880" y="1268760"/>
            <a:ext cx="8640960" cy="3323987"/>
          </a:xfrm>
          <a:prstGeom prst="rect">
            <a:avLst/>
          </a:prstGeom>
          <a:noFill/>
        </p:spPr>
        <p:txBody>
          <a:bodyPr wrap="square" rtlCol="0">
            <a:spAutoFit/>
          </a:bodyPr>
          <a:lstStyle/>
          <a:p>
            <a:pPr algn="ctr"/>
            <a:r>
              <a:rPr lang="da-DK" sz="1600" dirty="0" smtClean="0">
                <a:latin typeface="Chelsea Market" panose="02000000000000000000" pitchFamily="2" charset="0"/>
                <a:ea typeface="Chelsea Market" panose="02000000000000000000" pitchFamily="2" charset="0"/>
              </a:rPr>
              <a:t>Tak, fordi du hentede mit materiale. </a:t>
            </a:r>
          </a:p>
          <a:p>
            <a:pPr algn="ctr"/>
            <a:r>
              <a:rPr lang="da-DK" sz="1600" dirty="0" smtClean="0">
                <a:latin typeface="Chelsea Market" panose="02000000000000000000" pitchFamily="2" charset="0"/>
                <a:ea typeface="Chelsea Market" panose="02000000000000000000" pitchFamily="2" charset="0"/>
              </a:rPr>
              <a:t>Håber du og dine elever bliver glade for det. </a:t>
            </a:r>
          </a:p>
          <a:p>
            <a:pPr algn="ctr"/>
            <a:endParaRPr lang="da-DK" sz="1600" dirty="0" smtClean="0">
              <a:latin typeface="Chelsea Market" panose="02000000000000000000" pitchFamily="2" charset="0"/>
              <a:ea typeface="Chelsea Market" panose="02000000000000000000" pitchFamily="2" charset="0"/>
            </a:endParaRPr>
          </a:p>
          <a:p>
            <a:pPr algn="ctr"/>
            <a:endParaRPr lang="da-DK" sz="1600" dirty="0">
              <a:latin typeface="Chelsea Market" panose="02000000000000000000" pitchFamily="2" charset="0"/>
              <a:ea typeface="Chelsea Market" panose="02000000000000000000" pitchFamily="2" charset="0"/>
            </a:endParaRPr>
          </a:p>
          <a:p>
            <a:pPr algn="ctr"/>
            <a:r>
              <a:rPr lang="da-DK" sz="1600" dirty="0" smtClean="0">
                <a:latin typeface="Chelsea Market" panose="02000000000000000000" pitchFamily="2" charset="0"/>
                <a:ea typeface="Chelsea Market" panose="02000000000000000000" pitchFamily="2" charset="0"/>
              </a:rPr>
              <a:t>Har du spørgsmål eller kommentarer til mit materiale, er du velkommen til at skrive til mig på: </a:t>
            </a:r>
          </a:p>
          <a:p>
            <a:pPr algn="ctr"/>
            <a:r>
              <a:rPr lang="da-DK" sz="1600" dirty="0" smtClean="0">
                <a:latin typeface="Chelsea Market" panose="02000000000000000000" pitchFamily="2" charset="0"/>
                <a:ea typeface="Chelsea Market" panose="02000000000000000000" pitchFamily="2" charset="0"/>
                <a:hlinkClick r:id="rId2"/>
              </a:rPr>
              <a:t>sannepogager@gmail.com</a:t>
            </a:r>
            <a:r>
              <a:rPr lang="da-DK" sz="1600" dirty="0" smtClean="0">
                <a:latin typeface="Chelsea Market" panose="02000000000000000000" pitchFamily="2" charset="0"/>
                <a:ea typeface="Chelsea Market" panose="02000000000000000000" pitchFamily="2" charset="0"/>
              </a:rPr>
              <a:t> </a:t>
            </a:r>
          </a:p>
          <a:p>
            <a:pPr algn="ctr"/>
            <a:endParaRPr lang="da-DK" sz="1600" dirty="0" smtClean="0">
              <a:latin typeface="Chelsea Market" panose="02000000000000000000" pitchFamily="2" charset="0"/>
              <a:ea typeface="Chelsea Market" panose="02000000000000000000" pitchFamily="2" charset="0"/>
            </a:endParaRPr>
          </a:p>
          <a:p>
            <a:pPr algn="ctr"/>
            <a:endParaRPr lang="da-DK" sz="1600" dirty="0">
              <a:latin typeface="Chelsea Market" panose="02000000000000000000" pitchFamily="2" charset="0"/>
              <a:ea typeface="Chelsea Market" panose="02000000000000000000" pitchFamily="2" charset="0"/>
            </a:endParaRPr>
          </a:p>
          <a:p>
            <a:pPr algn="ctr"/>
            <a:r>
              <a:rPr lang="da-DK" sz="1600" dirty="0" smtClean="0">
                <a:latin typeface="Chelsea Market" panose="02000000000000000000" pitchFamily="2" charset="0"/>
                <a:ea typeface="Chelsea Market" panose="02000000000000000000" pitchFamily="2" charset="0"/>
              </a:rPr>
              <a:t>Rammen og illustrationerne, der er anvendt i materialet, er hentet her:</a:t>
            </a:r>
          </a:p>
          <a:p>
            <a:pPr algn="ctr"/>
            <a:endParaRPr lang="da-DK" sz="1600" dirty="0">
              <a:latin typeface="Chelsea Market" panose="02000000000000000000" pitchFamily="2" charset="0"/>
              <a:ea typeface="Chelsea Market" panose="02000000000000000000" pitchFamily="2" charset="0"/>
            </a:endParaRPr>
          </a:p>
          <a:p>
            <a:pPr algn="ctr"/>
            <a:endParaRPr lang="da-DK" sz="1600" dirty="0">
              <a:latin typeface="Chelsea Market" panose="02000000000000000000" pitchFamily="2" charset="0"/>
              <a:ea typeface="Chelsea Market" panose="02000000000000000000" pitchFamily="2" charset="0"/>
            </a:endParaRPr>
          </a:p>
          <a:p>
            <a:pPr algn="ctr"/>
            <a:endParaRPr lang="da-DK" dirty="0"/>
          </a:p>
        </p:txBody>
      </p:sp>
      <p:pic>
        <p:nvPicPr>
          <p:cNvPr id="5" name="Billed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09663" y="4697963"/>
            <a:ext cx="863352" cy="863352"/>
          </a:xfrm>
          <a:prstGeom prst="rect">
            <a:avLst/>
          </a:prstGeom>
        </p:spPr>
      </p:pic>
      <p:pic>
        <p:nvPicPr>
          <p:cNvPr id="6" name="Billed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79537" y="4621632"/>
            <a:ext cx="939683" cy="939683"/>
          </a:xfrm>
          <a:prstGeom prst="rect">
            <a:avLst/>
          </a:prstGeom>
        </p:spPr>
      </p:pic>
      <p:sp>
        <p:nvSpPr>
          <p:cNvPr id="7" name="Tekstboks 6"/>
          <p:cNvSpPr txBox="1"/>
          <p:nvPr/>
        </p:nvSpPr>
        <p:spPr>
          <a:xfrm>
            <a:off x="1337319" y="4149080"/>
            <a:ext cx="3608040" cy="369332"/>
          </a:xfrm>
          <a:prstGeom prst="rect">
            <a:avLst/>
          </a:prstGeom>
          <a:noFill/>
        </p:spPr>
        <p:txBody>
          <a:bodyPr wrap="square" rtlCol="0">
            <a:spAutoFit/>
          </a:bodyPr>
          <a:lstStyle/>
          <a:p>
            <a:pPr algn="ctr"/>
            <a:r>
              <a:rPr lang="da-DK" dirty="0" smtClean="0">
                <a:latin typeface="Chelsea Market" panose="02000000000000000000" pitchFamily="2" charset="0"/>
                <a:ea typeface="Chelsea Market" panose="02000000000000000000" pitchFamily="2" charset="0"/>
                <a:hlinkClick r:id="rId5"/>
              </a:rPr>
              <a:t>www.pixabay.com</a:t>
            </a:r>
            <a:endParaRPr lang="da-DK" dirty="0"/>
          </a:p>
        </p:txBody>
      </p:sp>
      <p:sp>
        <p:nvSpPr>
          <p:cNvPr id="8" name="Tekstboks 7"/>
          <p:cNvSpPr txBox="1"/>
          <p:nvPr/>
        </p:nvSpPr>
        <p:spPr>
          <a:xfrm>
            <a:off x="4945359" y="4149080"/>
            <a:ext cx="3608040" cy="369332"/>
          </a:xfrm>
          <a:prstGeom prst="rect">
            <a:avLst/>
          </a:prstGeom>
          <a:noFill/>
        </p:spPr>
        <p:txBody>
          <a:bodyPr wrap="square" rtlCol="0">
            <a:spAutoFit/>
          </a:bodyPr>
          <a:lstStyle/>
          <a:p>
            <a:pPr algn="ctr"/>
            <a:r>
              <a:rPr lang="da-DK" dirty="0" smtClean="0">
                <a:latin typeface="Chelsea Market" panose="02000000000000000000" pitchFamily="2" charset="0"/>
                <a:ea typeface="Chelsea Market" panose="02000000000000000000" pitchFamily="2" charset="0"/>
                <a:hlinkClick r:id="rId6"/>
              </a:rPr>
              <a:t>www.mycutegraphics.com</a:t>
            </a:r>
            <a:endParaRPr lang="da-DK" dirty="0"/>
          </a:p>
        </p:txBody>
      </p:sp>
    </p:spTree>
    <p:extLst>
      <p:ext uri="{BB962C8B-B14F-4D97-AF65-F5344CB8AC3E}">
        <p14:creationId xmlns:p14="http://schemas.microsoft.com/office/powerpoint/2010/main" val="2921817531"/>
      </p:ext>
    </p:extLst>
  </p:cSld>
  <p:clrMapOvr>
    <a:masterClrMapping/>
  </p:clrMapOvr>
  <p:timing>
    <p:tnLst>
      <p:par>
        <p:cTn id="1" dur="indefinite" restart="never" nodeType="tmRoot"/>
      </p:par>
    </p:tnLst>
  </p:timing>
</p:sld>
</file>

<file path=ppt/theme/theme1.xml><?xml version="1.0" encoding="utf-8"?>
<a:theme xmlns:a="http://schemas.openxmlformats.org/drawingml/2006/main" name="Kontortema">
  <a:themeElements>
    <a:clrScheme name="Kont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nt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ont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106</TotalTime>
  <Words>273</Words>
  <Application>Microsoft Office PowerPoint</Application>
  <PresentationFormat>A4 (210 x 297 mm)</PresentationFormat>
  <Paragraphs>40</Paragraphs>
  <Slides>5</Slides>
  <Notes>0</Notes>
  <HiddenSlides>0</HiddenSlides>
  <MMClips>0</MMClips>
  <ScaleCrop>false</ScaleCrop>
  <HeadingPairs>
    <vt:vector size="4" baseType="variant">
      <vt:variant>
        <vt:lpstr>Tema</vt:lpstr>
      </vt:variant>
      <vt:variant>
        <vt:i4>1</vt:i4>
      </vt:variant>
      <vt:variant>
        <vt:lpstr>Diastitler</vt:lpstr>
      </vt:variant>
      <vt:variant>
        <vt:i4>5</vt:i4>
      </vt:variant>
    </vt:vector>
  </HeadingPairs>
  <TitlesOfParts>
    <vt:vector size="6" baseType="lpstr">
      <vt:lpstr>Kontortema</vt:lpstr>
      <vt:lpstr>PowerPoint-præsentation</vt:lpstr>
      <vt:lpstr>PowerPoint-præsentation</vt:lpstr>
      <vt:lpstr>PowerPoint-præsentation</vt:lpstr>
      <vt:lpstr>PowerPoint-præsentation</vt:lpstr>
      <vt:lpstr>PowerPoint-præsentation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Windows-bruger</dc:creator>
  <cp:lastModifiedBy>Windows-bruger</cp:lastModifiedBy>
  <cp:revision>13</cp:revision>
  <dcterms:created xsi:type="dcterms:W3CDTF">2018-01-29T07:50:45Z</dcterms:created>
  <dcterms:modified xsi:type="dcterms:W3CDTF">2018-01-30T06:56:59Z</dcterms:modified>
</cp:coreProperties>
</file>