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6"/>
  </p:handoutMasterIdLst>
  <p:sldIdLst>
    <p:sldId id="263" r:id="rId2"/>
    <p:sldId id="264" r:id="rId3"/>
    <p:sldId id="262" r:id="rId4"/>
    <p:sldId id="260" r:id="rId5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257E"/>
    <a:srgbClr val="FDE852"/>
    <a:srgbClr val="31B0EE"/>
    <a:srgbClr val="39DA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7" autoAdjust="0"/>
    <p:restoredTop sz="94660"/>
  </p:normalViewPr>
  <p:slideViewPr>
    <p:cSldViewPr snapToGrid="0">
      <p:cViewPr varScale="1">
        <p:scale>
          <a:sx n="124" d="100"/>
          <a:sy n="124" d="100"/>
        </p:scale>
        <p:origin x="1464" y="16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idehoved 1">
            <a:extLst>
              <a:ext uri="{FF2B5EF4-FFF2-40B4-BE49-F238E27FC236}">
                <a16:creationId xmlns:a16="http://schemas.microsoft.com/office/drawing/2014/main" id="{A23C30BE-5999-8742-AC40-A4337E2FE69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3" name="Pladsholder til dato 2">
            <a:extLst>
              <a:ext uri="{FF2B5EF4-FFF2-40B4-BE49-F238E27FC236}">
                <a16:creationId xmlns:a16="http://schemas.microsoft.com/office/drawing/2014/main" id="{E9D7D491-CCE4-2549-914B-5A35E05EE02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C0151E-C210-2D46-90E2-7D0DCE4B0901}" type="datetimeFigureOut">
              <a:rPr lang="da-DK" smtClean="0"/>
              <a:t>12/06/2019</a:t>
            </a:fld>
            <a:endParaRPr lang="da-DK"/>
          </a:p>
        </p:txBody>
      </p:sp>
      <p:sp>
        <p:nvSpPr>
          <p:cNvPr id="4" name="Pladsholder til sidefod 3">
            <a:extLst>
              <a:ext uri="{FF2B5EF4-FFF2-40B4-BE49-F238E27FC236}">
                <a16:creationId xmlns:a16="http://schemas.microsoft.com/office/drawing/2014/main" id="{C68A6957-0EC2-3F4B-8B0A-683ED872802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5" name="Pladsholder til slidenummer 4">
            <a:extLst>
              <a:ext uri="{FF2B5EF4-FFF2-40B4-BE49-F238E27FC236}">
                <a16:creationId xmlns:a16="http://schemas.microsoft.com/office/drawing/2014/main" id="{BBEAB755-FCF7-4D4E-9814-E41470F4B40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428393-1401-4845-B6E5-9C9698DCEE00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8692428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a-DK"/>
              <a:t>Klik for at redigere undertiteltypografien i masteren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0D0E1-13CF-4A3E-8078-30E04725E26F}" type="datetimeFigureOut">
              <a:rPr lang="da-DK" smtClean="0"/>
              <a:t>12/06/2019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BD151-EF70-457C-86A0-B3E68E253B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6858102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0D0E1-13CF-4A3E-8078-30E04725E26F}" type="datetimeFigureOut">
              <a:rPr lang="da-DK" smtClean="0"/>
              <a:t>12/06/2019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BD151-EF70-457C-86A0-B3E68E253B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1870764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fsnit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0D0E1-13CF-4A3E-8078-30E04725E26F}" type="datetimeFigureOut">
              <a:rPr lang="da-DK" smtClean="0"/>
              <a:t>12/06/2019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BD151-EF70-457C-86A0-B3E68E253B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2524106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0D0E1-13CF-4A3E-8078-30E04725E26F}" type="datetimeFigureOut">
              <a:rPr lang="da-DK" smtClean="0"/>
              <a:t>12/06/2019</a:t>
            </a:fld>
            <a:endParaRPr lang="da-D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BD151-EF70-457C-86A0-B3E68E253B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116435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0D0E1-13CF-4A3E-8078-30E04725E26F}" type="datetimeFigureOut">
              <a:rPr lang="da-DK" smtClean="0"/>
              <a:t>12/06/2019</a:t>
            </a:fld>
            <a:endParaRPr lang="da-D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BD151-EF70-457C-86A0-B3E68E253B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1467127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0D0E1-13CF-4A3E-8078-30E04725E26F}" type="datetimeFigureOut">
              <a:rPr lang="da-DK" smtClean="0"/>
              <a:t>12/06/2019</a:t>
            </a:fld>
            <a:endParaRPr lang="da-D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BD151-EF70-457C-86A0-B3E68E253B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3950758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0D0E1-13CF-4A3E-8078-30E04725E26F}" type="datetimeFigureOut">
              <a:rPr lang="da-DK" smtClean="0"/>
              <a:t>12/06/2019</a:t>
            </a:fld>
            <a:endParaRPr lang="da-D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BD151-EF70-457C-86A0-B3E68E253B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4708039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0D0E1-13CF-4A3E-8078-30E04725E26F}" type="datetimeFigureOut">
              <a:rPr lang="da-DK" smtClean="0"/>
              <a:t>12/06/2019</a:t>
            </a:fld>
            <a:endParaRPr lang="da-D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BD151-EF70-457C-86A0-B3E68E253B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6025880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a-DK"/>
              <a:t>Klik på ikonet for at tilføje et billede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0D0E1-13CF-4A3E-8078-30E04725E26F}" type="datetimeFigureOut">
              <a:rPr lang="da-DK" smtClean="0"/>
              <a:t>12/06/2019</a:t>
            </a:fld>
            <a:endParaRPr lang="da-D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BD151-EF70-457C-86A0-B3E68E253B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8829650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og lodre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0D0E1-13CF-4A3E-8078-30E04725E26F}" type="datetimeFigureOut">
              <a:rPr lang="da-DK" smtClean="0"/>
              <a:t>12/06/2019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BD151-EF70-457C-86A0-B3E68E253B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68523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et ti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0D0E1-13CF-4A3E-8078-30E04725E26F}" type="datetimeFigureOut">
              <a:rPr lang="da-DK" smtClean="0"/>
              <a:t>12/06/2019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BD151-EF70-457C-86A0-B3E68E253B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8225684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10D0E1-13CF-4A3E-8078-30E04725E26F}" type="datetimeFigureOut">
              <a:rPr lang="da-DK" smtClean="0"/>
              <a:t>12/06/2019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EBD151-EF70-457C-86A0-B3E68E253B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0251454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mailto:humlevej2@hotmail.com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Billede 11">
            <a:extLst>
              <a:ext uri="{FF2B5EF4-FFF2-40B4-BE49-F238E27FC236}">
                <a16:creationId xmlns:a16="http://schemas.microsoft.com/office/drawing/2014/main" id="{4AF67002-3DC6-FD44-91D7-D66E45CB41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23" y="90082"/>
            <a:ext cx="9719354" cy="6696252"/>
          </a:xfrm>
          <a:prstGeom prst="rect">
            <a:avLst/>
          </a:prstGeom>
        </p:spPr>
      </p:pic>
      <p:sp>
        <p:nvSpPr>
          <p:cNvPr id="4" name="Tekstfelt 3"/>
          <p:cNvSpPr txBox="1"/>
          <p:nvPr/>
        </p:nvSpPr>
        <p:spPr>
          <a:xfrm>
            <a:off x="3164390" y="771625"/>
            <a:ext cx="3791849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-DK" sz="1950" b="1" dirty="0">
                <a:latin typeface="Kristen ITC" panose="03050502040202030202" pitchFamily="66" charset="0"/>
              </a:rPr>
              <a:t>Kære 1.c</a:t>
            </a:r>
          </a:p>
          <a:p>
            <a:pPr algn="ctr"/>
            <a:r>
              <a:rPr lang="da-DK" sz="1950" b="1" dirty="0">
                <a:latin typeface="Kristen ITC" panose="03050502040202030202" pitchFamily="66" charset="0"/>
              </a:rPr>
              <a:t>Hav en MEGA GOD ferie. </a:t>
            </a:r>
          </a:p>
          <a:p>
            <a:pPr algn="ctr"/>
            <a:r>
              <a:rPr lang="da-DK" sz="1950" b="1" dirty="0">
                <a:latin typeface="Kristen ITC" panose="03050502040202030202" pitchFamily="66" charset="0"/>
              </a:rPr>
              <a:t>Nyd en is og tænk på din klasse.</a:t>
            </a:r>
          </a:p>
          <a:p>
            <a:pPr algn="ctr"/>
            <a:r>
              <a:rPr lang="da-DK" sz="1950" b="1" dirty="0">
                <a:latin typeface="Kristen ITC" panose="03050502040202030202" pitchFamily="66" charset="0"/>
              </a:rPr>
              <a:t>TAK </a:t>
            </a:r>
          </a:p>
          <a:p>
            <a:pPr algn="ctr"/>
            <a:r>
              <a:rPr lang="da-DK" sz="1950" b="1" dirty="0">
                <a:latin typeface="Kristen ITC" panose="03050502040202030202" pitchFamily="66" charset="0"/>
              </a:rPr>
              <a:t>fordi du </a:t>
            </a:r>
          </a:p>
          <a:p>
            <a:pPr algn="ctr"/>
            <a:r>
              <a:rPr lang="da-DK" sz="1950" b="1" dirty="0">
                <a:latin typeface="Kristen ITC" panose="03050502040202030202" pitchFamily="66" charset="0"/>
              </a:rPr>
              <a:t>HVER DAG KÆMPER </a:t>
            </a:r>
          </a:p>
          <a:p>
            <a:pPr algn="ctr"/>
            <a:r>
              <a:rPr lang="da-DK" sz="1950" b="1" dirty="0">
                <a:latin typeface="Kristen ITC" panose="03050502040202030202" pitchFamily="66" charset="0"/>
              </a:rPr>
              <a:t>og er </a:t>
            </a:r>
          </a:p>
          <a:p>
            <a:pPr algn="ctr"/>
            <a:r>
              <a:rPr lang="da-DK" sz="1950" b="1" dirty="0">
                <a:latin typeface="Kristen ITC" panose="03050502040202030202" pitchFamily="66" charset="0"/>
              </a:rPr>
              <a:t>SEJ </a:t>
            </a:r>
          </a:p>
          <a:p>
            <a:pPr algn="ctr"/>
            <a:r>
              <a:rPr lang="da-DK" sz="1950" b="1" dirty="0">
                <a:latin typeface="Kristen ITC" panose="03050502040202030202" pitchFamily="66" charset="0"/>
              </a:rPr>
              <a:t>på</a:t>
            </a:r>
          </a:p>
          <a:p>
            <a:pPr algn="ctr"/>
            <a:r>
              <a:rPr lang="da-DK" sz="1950" b="1" dirty="0">
                <a:latin typeface="Kristen ITC" panose="03050502040202030202" pitchFamily="66" charset="0"/>
              </a:rPr>
              <a:t>DIN MÅDE</a:t>
            </a:r>
          </a:p>
          <a:p>
            <a:pPr algn="ctr"/>
            <a:r>
              <a:rPr lang="da-DK" sz="1950" b="1" dirty="0">
                <a:latin typeface="Kristen ITC" panose="03050502040202030202" pitchFamily="66" charset="0"/>
              </a:rPr>
              <a:t>Hilsen de voksne i 1.c</a:t>
            </a:r>
          </a:p>
        </p:txBody>
      </p:sp>
      <p:pic>
        <p:nvPicPr>
          <p:cNvPr id="16" name="Billede 15">
            <a:extLst>
              <a:ext uri="{FF2B5EF4-FFF2-40B4-BE49-F238E27FC236}">
                <a16:creationId xmlns:a16="http://schemas.microsoft.com/office/drawing/2014/main" id="{034A34C6-A145-4C45-B1EC-80F32AB4C31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413" t="33393" r="81612" b="35056"/>
          <a:stretch/>
        </p:blipFill>
        <p:spPr>
          <a:xfrm>
            <a:off x="8049181" y="3915110"/>
            <a:ext cx="1222549" cy="1105788"/>
          </a:xfrm>
          <a:prstGeom prst="rect">
            <a:avLst/>
          </a:prstGeom>
        </p:spPr>
      </p:pic>
      <p:pic>
        <p:nvPicPr>
          <p:cNvPr id="17" name="Billede 16">
            <a:extLst>
              <a:ext uri="{FF2B5EF4-FFF2-40B4-BE49-F238E27FC236}">
                <a16:creationId xmlns:a16="http://schemas.microsoft.com/office/drawing/2014/main" id="{9AF9626C-3E48-B149-81EB-FAA6B97F652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43" t="29724" r="56573" b="34281"/>
          <a:stretch/>
        </p:blipFill>
        <p:spPr>
          <a:xfrm rot="506866">
            <a:off x="7247009" y="1036764"/>
            <a:ext cx="1900719" cy="1828558"/>
          </a:xfrm>
          <a:prstGeom prst="rect">
            <a:avLst/>
          </a:prstGeom>
        </p:spPr>
      </p:pic>
      <p:pic>
        <p:nvPicPr>
          <p:cNvPr id="18" name="Billede 17">
            <a:extLst>
              <a:ext uri="{FF2B5EF4-FFF2-40B4-BE49-F238E27FC236}">
                <a16:creationId xmlns:a16="http://schemas.microsoft.com/office/drawing/2014/main" id="{1740EDCC-BD24-3643-95BB-0AB0CDED134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56" t="-2831" r="61052" b="71281"/>
          <a:stretch/>
        </p:blipFill>
        <p:spPr>
          <a:xfrm>
            <a:off x="6840101" y="2822233"/>
            <a:ext cx="1592495" cy="1602769"/>
          </a:xfrm>
          <a:prstGeom prst="rect">
            <a:avLst/>
          </a:prstGeom>
        </p:spPr>
      </p:pic>
      <p:pic>
        <p:nvPicPr>
          <p:cNvPr id="19" name="Billede 18">
            <a:extLst>
              <a:ext uri="{FF2B5EF4-FFF2-40B4-BE49-F238E27FC236}">
                <a16:creationId xmlns:a16="http://schemas.microsoft.com/office/drawing/2014/main" id="{7D7B22C0-32BE-F84B-A7D9-1A4F332FDB2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480" t="64858" r="24480"/>
          <a:stretch/>
        </p:blipFill>
        <p:spPr>
          <a:xfrm>
            <a:off x="407521" y="490461"/>
            <a:ext cx="2783853" cy="2348155"/>
          </a:xfrm>
          <a:prstGeom prst="rect">
            <a:avLst/>
          </a:prstGeom>
        </p:spPr>
      </p:pic>
      <p:pic>
        <p:nvPicPr>
          <p:cNvPr id="22" name="Billede 21">
            <a:extLst>
              <a:ext uri="{FF2B5EF4-FFF2-40B4-BE49-F238E27FC236}">
                <a16:creationId xmlns:a16="http://schemas.microsoft.com/office/drawing/2014/main" id="{70284F6F-ACF5-884F-806C-E059144F704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686" t="36159" b="33103"/>
          <a:stretch/>
        </p:blipFill>
        <p:spPr>
          <a:xfrm>
            <a:off x="6052461" y="4773600"/>
            <a:ext cx="1732366" cy="1561472"/>
          </a:xfrm>
          <a:prstGeom prst="rect">
            <a:avLst/>
          </a:prstGeom>
        </p:spPr>
      </p:pic>
      <p:pic>
        <p:nvPicPr>
          <p:cNvPr id="23" name="Billede 22">
            <a:extLst>
              <a:ext uri="{FF2B5EF4-FFF2-40B4-BE49-F238E27FC236}">
                <a16:creationId xmlns:a16="http://schemas.microsoft.com/office/drawing/2014/main" id="{7888053C-28FE-224C-AB45-DB4C203462F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729" t="67492" r="407" b="5211"/>
          <a:stretch/>
        </p:blipFill>
        <p:spPr>
          <a:xfrm>
            <a:off x="7468806" y="4934360"/>
            <a:ext cx="1695836" cy="1386681"/>
          </a:xfrm>
          <a:prstGeom prst="rect">
            <a:avLst/>
          </a:prstGeom>
        </p:spPr>
      </p:pic>
      <p:pic>
        <p:nvPicPr>
          <p:cNvPr id="25" name="Billede 24">
            <a:extLst>
              <a:ext uri="{FF2B5EF4-FFF2-40B4-BE49-F238E27FC236}">
                <a16:creationId xmlns:a16="http://schemas.microsoft.com/office/drawing/2014/main" id="{6F82FAAF-9929-1F4B-AD49-7E41D2B257B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592" y="2681554"/>
            <a:ext cx="3547345" cy="3932329"/>
          </a:xfrm>
          <a:prstGeom prst="rect">
            <a:avLst/>
          </a:prstGeom>
        </p:spPr>
      </p:pic>
      <p:sp>
        <p:nvSpPr>
          <p:cNvPr id="27" name="Ellipse 26">
            <a:extLst>
              <a:ext uri="{FF2B5EF4-FFF2-40B4-BE49-F238E27FC236}">
                <a16:creationId xmlns:a16="http://schemas.microsoft.com/office/drawing/2014/main" id="{0996F7DA-E191-1A47-9D7B-CD32C7FD9783}"/>
              </a:ext>
            </a:extLst>
          </p:cNvPr>
          <p:cNvSpPr/>
          <p:nvPr/>
        </p:nvSpPr>
        <p:spPr>
          <a:xfrm>
            <a:off x="1769905" y="2803891"/>
            <a:ext cx="1939065" cy="120521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sz="2000" b="1" spc="300" dirty="0">
                <a:ln>
                  <a:solidFill>
                    <a:sysClr val="windowText" lastClr="000000"/>
                  </a:solidFill>
                </a:ln>
                <a:solidFill>
                  <a:srgbClr val="E7257E"/>
                </a:solidFill>
                <a:latin typeface="Kristen ITC" panose="03050502040202030202" pitchFamily="66" charset="77"/>
              </a:rPr>
              <a:t>G</a:t>
            </a:r>
            <a:r>
              <a:rPr lang="da-DK" sz="2000" b="1" spc="300" dirty="0">
                <a:ln>
                  <a:solidFill>
                    <a:sysClr val="windowText" lastClr="000000"/>
                  </a:solidFill>
                </a:ln>
                <a:solidFill>
                  <a:srgbClr val="39DAC4"/>
                </a:solidFill>
                <a:latin typeface="Kristen ITC" panose="03050502040202030202" pitchFamily="66" charset="77"/>
              </a:rPr>
              <a:t>o</a:t>
            </a:r>
            <a:r>
              <a:rPr lang="da-DK" sz="2000" b="1" spc="300" dirty="0">
                <a:ln>
                  <a:solidFill>
                    <a:sysClr val="windowText" lastClr="000000"/>
                  </a:solidFill>
                </a:ln>
                <a:solidFill>
                  <a:srgbClr val="31B0EE"/>
                </a:solidFill>
                <a:latin typeface="Kristen ITC" panose="03050502040202030202" pitchFamily="66" charset="77"/>
              </a:rPr>
              <a:t>d </a:t>
            </a:r>
            <a:r>
              <a:rPr lang="da-DK" sz="2000" b="1" spc="300" dirty="0">
                <a:ln>
                  <a:solidFill>
                    <a:sysClr val="windowText" lastClr="000000"/>
                  </a:solidFill>
                </a:ln>
                <a:solidFill>
                  <a:srgbClr val="FDE852"/>
                </a:solidFill>
                <a:latin typeface="Kristen ITC" panose="03050502040202030202" pitchFamily="66" charset="77"/>
              </a:rPr>
              <a:t>s</a:t>
            </a:r>
            <a:r>
              <a:rPr lang="da-DK" sz="2000" b="1" spc="300" dirty="0">
                <a:ln>
                  <a:solidFill>
                    <a:sysClr val="windowText" lastClr="000000"/>
                  </a:solidFill>
                </a:ln>
                <a:solidFill>
                  <a:srgbClr val="E7257E"/>
                </a:solidFill>
                <a:latin typeface="Kristen ITC" panose="03050502040202030202" pitchFamily="66" charset="77"/>
              </a:rPr>
              <a:t>o</a:t>
            </a:r>
            <a:r>
              <a:rPr lang="da-DK" sz="2000" b="1" spc="300" dirty="0">
                <a:ln>
                  <a:solidFill>
                    <a:sysClr val="windowText" lastClr="000000"/>
                  </a:solidFill>
                </a:ln>
                <a:solidFill>
                  <a:srgbClr val="39DAC4"/>
                </a:solidFill>
                <a:latin typeface="Kristen ITC" panose="03050502040202030202" pitchFamily="66" charset="77"/>
              </a:rPr>
              <a:t>m</a:t>
            </a:r>
            <a:r>
              <a:rPr lang="da-DK" sz="2000" b="1" spc="300" dirty="0">
                <a:ln>
                  <a:solidFill>
                    <a:sysClr val="windowText" lastClr="000000"/>
                  </a:solidFill>
                </a:ln>
                <a:solidFill>
                  <a:srgbClr val="31B0EE"/>
                </a:solidFill>
                <a:latin typeface="Kristen ITC" panose="03050502040202030202" pitchFamily="66" charset="77"/>
              </a:rPr>
              <a:t>m</a:t>
            </a:r>
            <a:r>
              <a:rPr lang="da-DK" sz="2000" b="1" spc="300" dirty="0">
                <a:ln>
                  <a:solidFill>
                    <a:sysClr val="windowText" lastClr="000000"/>
                  </a:solidFill>
                </a:ln>
                <a:solidFill>
                  <a:srgbClr val="FDE852"/>
                </a:solidFill>
                <a:latin typeface="Kristen ITC" panose="03050502040202030202" pitchFamily="66" charset="77"/>
              </a:rPr>
              <a:t>e</a:t>
            </a:r>
            <a:r>
              <a:rPr lang="da-DK" sz="2000" b="1" spc="300" dirty="0">
                <a:ln>
                  <a:solidFill>
                    <a:sysClr val="windowText" lastClr="000000"/>
                  </a:solidFill>
                </a:ln>
                <a:solidFill>
                  <a:srgbClr val="E7257E"/>
                </a:solidFill>
                <a:latin typeface="Kristen ITC" panose="03050502040202030202" pitchFamily="66" charset="77"/>
              </a:rPr>
              <a:t>r</a:t>
            </a:r>
          </a:p>
        </p:txBody>
      </p:sp>
      <p:pic>
        <p:nvPicPr>
          <p:cNvPr id="20" name="Billede 19">
            <a:extLst>
              <a:ext uri="{FF2B5EF4-FFF2-40B4-BE49-F238E27FC236}">
                <a16:creationId xmlns:a16="http://schemas.microsoft.com/office/drawing/2014/main" id="{31E110EE-6310-3841-B02C-3CBA2E7DDCC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21" r="39066" b="68450"/>
          <a:stretch/>
        </p:blipFill>
        <p:spPr>
          <a:xfrm>
            <a:off x="1728809" y="4532961"/>
            <a:ext cx="2415673" cy="223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1200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Billede 11">
            <a:extLst>
              <a:ext uri="{FF2B5EF4-FFF2-40B4-BE49-F238E27FC236}">
                <a16:creationId xmlns:a16="http://schemas.microsoft.com/office/drawing/2014/main" id="{4AF67002-3DC6-FD44-91D7-D66E45CB41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23" y="90082"/>
            <a:ext cx="9719354" cy="6696252"/>
          </a:xfrm>
          <a:prstGeom prst="rect">
            <a:avLst/>
          </a:prstGeom>
        </p:spPr>
      </p:pic>
      <p:sp>
        <p:nvSpPr>
          <p:cNvPr id="4" name="Tekstfelt 3"/>
          <p:cNvSpPr txBox="1"/>
          <p:nvPr/>
        </p:nvSpPr>
        <p:spPr>
          <a:xfrm>
            <a:off x="3164390" y="771625"/>
            <a:ext cx="3791849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-DK" sz="1950" b="1" dirty="0">
                <a:latin typeface="Kristen ITC" panose="03050502040202030202" pitchFamily="66" charset="0"/>
              </a:rPr>
              <a:t>Kære 1.c</a:t>
            </a:r>
          </a:p>
          <a:p>
            <a:pPr algn="ctr"/>
            <a:r>
              <a:rPr lang="da-DK" sz="1950" b="1" dirty="0">
                <a:latin typeface="Kristen ITC" panose="03050502040202030202" pitchFamily="66" charset="0"/>
              </a:rPr>
              <a:t>Hav en MEGA GOD ferie. </a:t>
            </a:r>
          </a:p>
          <a:p>
            <a:pPr algn="ctr"/>
            <a:r>
              <a:rPr lang="da-DK" sz="1950" b="1" dirty="0">
                <a:latin typeface="Kristen ITC" panose="03050502040202030202" pitchFamily="66" charset="0"/>
              </a:rPr>
              <a:t>Nyd en is og tænk på din klasse.</a:t>
            </a:r>
          </a:p>
          <a:p>
            <a:pPr algn="ctr"/>
            <a:r>
              <a:rPr lang="da-DK" sz="1950" b="1" dirty="0">
                <a:latin typeface="Kristen ITC" panose="03050502040202030202" pitchFamily="66" charset="0"/>
              </a:rPr>
              <a:t>TAK </a:t>
            </a:r>
          </a:p>
          <a:p>
            <a:pPr algn="ctr"/>
            <a:r>
              <a:rPr lang="da-DK" sz="1950" b="1" dirty="0">
                <a:latin typeface="Kristen ITC" panose="03050502040202030202" pitchFamily="66" charset="0"/>
              </a:rPr>
              <a:t>fordi du </a:t>
            </a:r>
          </a:p>
          <a:p>
            <a:pPr algn="ctr"/>
            <a:r>
              <a:rPr lang="da-DK" sz="1950" b="1" dirty="0">
                <a:latin typeface="Kristen ITC" panose="03050502040202030202" pitchFamily="66" charset="0"/>
              </a:rPr>
              <a:t>HVER DAG KÆMPER </a:t>
            </a:r>
          </a:p>
          <a:p>
            <a:pPr algn="ctr"/>
            <a:r>
              <a:rPr lang="da-DK" sz="1950" b="1" dirty="0">
                <a:latin typeface="Kristen ITC" panose="03050502040202030202" pitchFamily="66" charset="0"/>
              </a:rPr>
              <a:t>og er </a:t>
            </a:r>
          </a:p>
          <a:p>
            <a:pPr algn="ctr"/>
            <a:r>
              <a:rPr lang="da-DK" sz="1950" b="1" dirty="0">
                <a:latin typeface="Kristen ITC" panose="03050502040202030202" pitchFamily="66" charset="0"/>
              </a:rPr>
              <a:t>SEJ </a:t>
            </a:r>
          </a:p>
          <a:p>
            <a:pPr algn="ctr"/>
            <a:r>
              <a:rPr lang="da-DK" sz="1950" b="1" dirty="0">
                <a:latin typeface="Kristen ITC" panose="03050502040202030202" pitchFamily="66" charset="0"/>
              </a:rPr>
              <a:t>på</a:t>
            </a:r>
          </a:p>
          <a:p>
            <a:pPr algn="ctr"/>
            <a:r>
              <a:rPr lang="da-DK" sz="1950" b="1" dirty="0">
                <a:latin typeface="Kristen ITC" panose="03050502040202030202" pitchFamily="66" charset="0"/>
              </a:rPr>
              <a:t>DIN MÅDE</a:t>
            </a:r>
          </a:p>
          <a:p>
            <a:pPr algn="ctr"/>
            <a:r>
              <a:rPr lang="da-DK" sz="1950" b="1" dirty="0">
                <a:latin typeface="Kristen ITC" panose="03050502040202030202" pitchFamily="66" charset="0"/>
              </a:rPr>
              <a:t>Hilsen de voksne i 1.c</a:t>
            </a:r>
          </a:p>
        </p:txBody>
      </p:sp>
      <p:pic>
        <p:nvPicPr>
          <p:cNvPr id="16" name="Billede 15">
            <a:extLst>
              <a:ext uri="{FF2B5EF4-FFF2-40B4-BE49-F238E27FC236}">
                <a16:creationId xmlns:a16="http://schemas.microsoft.com/office/drawing/2014/main" id="{034A34C6-A145-4C45-B1EC-80F32AB4C31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413" t="33393" r="81612" b="35056"/>
          <a:stretch/>
        </p:blipFill>
        <p:spPr>
          <a:xfrm>
            <a:off x="8049181" y="3915110"/>
            <a:ext cx="1222549" cy="1105788"/>
          </a:xfrm>
          <a:prstGeom prst="rect">
            <a:avLst/>
          </a:prstGeom>
        </p:spPr>
      </p:pic>
      <p:pic>
        <p:nvPicPr>
          <p:cNvPr id="17" name="Billede 16">
            <a:extLst>
              <a:ext uri="{FF2B5EF4-FFF2-40B4-BE49-F238E27FC236}">
                <a16:creationId xmlns:a16="http://schemas.microsoft.com/office/drawing/2014/main" id="{9AF9626C-3E48-B149-81EB-FAA6B97F652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43" t="29724" r="56573" b="34281"/>
          <a:stretch/>
        </p:blipFill>
        <p:spPr>
          <a:xfrm rot="506866">
            <a:off x="7247009" y="1036764"/>
            <a:ext cx="1900719" cy="1828558"/>
          </a:xfrm>
          <a:prstGeom prst="rect">
            <a:avLst/>
          </a:prstGeom>
        </p:spPr>
      </p:pic>
      <p:pic>
        <p:nvPicPr>
          <p:cNvPr id="18" name="Billede 17">
            <a:extLst>
              <a:ext uri="{FF2B5EF4-FFF2-40B4-BE49-F238E27FC236}">
                <a16:creationId xmlns:a16="http://schemas.microsoft.com/office/drawing/2014/main" id="{1740EDCC-BD24-3643-95BB-0AB0CDED134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56" t="-2831" r="61052" b="71281"/>
          <a:stretch/>
        </p:blipFill>
        <p:spPr>
          <a:xfrm>
            <a:off x="6840101" y="2822233"/>
            <a:ext cx="1592495" cy="1602769"/>
          </a:xfrm>
          <a:prstGeom prst="rect">
            <a:avLst/>
          </a:prstGeom>
        </p:spPr>
      </p:pic>
      <p:pic>
        <p:nvPicPr>
          <p:cNvPr id="19" name="Billede 18">
            <a:extLst>
              <a:ext uri="{FF2B5EF4-FFF2-40B4-BE49-F238E27FC236}">
                <a16:creationId xmlns:a16="http://schemas.microsoft.com/office/drawing/2014/main" id="{7D7B22C0-32BE-F84B-A7D9-1A4F332FDB2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480" t="64858" r="24480"/>
          <a:stretch/>
        </p:blipFill>
        <p:spPr>
          <a:xfrm>
            <a:off x="407521" y="490461"/>
            <a:ext cx="2783853" cy="2348155"/>
          </a:xfrm>
          <a:prstGeom prst="rect">
            <a:avLst/>
          </a:prstGeom>
        </p:spPr>
      </p:pic>
      <p:pic>
        <p:nvPicPr>
          <p:cNvPr id="22" name="Billede 21">
            <a:extLst>
              <a:ext uri="{FF2B5EF4-FFF2-40B4-BE49-F238E27FC236}">
                <a16:creationId xmlns:a16="http://schemas.microsoft.com/office/drawing/2014/main" id="{70284F6F-ACF5-884F-806C-E059144F704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686" t="36159" b="33103"/>
          <a:stretch/>
        </p:blipFill>
        <p:spPr>
          <a:xfrm>
            <a:off x="6052461" y="4773600"/>
            <a:ext cx="1732366" cy="1561472"/>
          </a:xfrm>
          <a:prstGeom prst="rect">
            <a:avLst/>
          </a:prstGeom>
        </p:spPr>
      </p:pic>
      <p:pic>
        <p:nvPicPr>
          <p:cNvPr id="23" name="Billede 22">
            <a:extLst>
              <a:ext uri="{FF2B5EF4-FFF2-40B4-BE49-F238E27FC236}">
                <a16:creationId xmlns:a16="http://schemas.microsoft.com/office/drawing/2014/main" id="{7888053C-28FE-224C-AB45-DB4C203462F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729" t="67492" r="407" b="5211"/>
          <a:stretch/>
        </p:blipFill>
        <p:spPr>
          <a:xfrm>
            <a:off x="7468806" y="4934360"/>
            <a:ext cx="1695836" cy="1386681"/>
          </a:xfrm>
          <a:prstGeom prst="rect">
            <a:avLst/>
          </a:prstGeom>
        </p:spPr>
      </p:pic>
      <p:pic>
        <p:nvPicPr>
          <p:cNvPr id="25" name="Billede 24">
            <a:extLst>
              <a:ext uri="{FF2B5EF4-FFF2-40B4-BE49-F238E27FC236}">
                <a16:creationId xmlns:a16="http://schemas.microsoft.com/office/drawing/2014/main" id="{6F82FAAF-9929-1F4B-AD49-7E41D2B257B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592" y="2681554"/>
            <a:ext cx="3547345" cy="3932329"/>
          </a:xfrm>
          <a:prstGeom prst="rect">
            <a:avLst/>
          </a:prstGeom>
        </p:spPr>
      </p:pic>
      <p:sp>
        <p:nvSpPr>
          <p:cNvPr id="27" name="Ellipse 26">
            <a:extLst>
              <a:ext uri="{FF2B5EF4-FFF2-40B4-BE49-F238E27FC236}">
                <a16:creationId xmlns:a16="http://schemas.microsoft.com/office/drawing/2014/main" id="{0996F7DA-E191-1A47-9D7B-CD32C7FD9783}"/>
              </a:ext>
            </a:extLst>
          </p:cNvPr>
          <p:cNvSpPr/>
          <p:nvPr/>
        </p:nvSpPr>
        <p:spPr>
          <a:xfrm>
            <a:off x="1769905" y="2803891"/>
            <a:ext cx="1939065" cy="120521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sz="2000" b="1" spc="300" dirty="0">
                <a:ln>
                  <a:solidFill>
                    <a:sysClr val="windowText" lastClr="000000"/>
                  </a:solidFill>
                </a:ln>
                <a:solidFill>
                  <a:srgbClr val="E7257E"/>
                </a:solidFill>
                <a:latin typeface="Kristen ITC" panose="03050502040202030202" pitchFamily="66" charset="77"/>
              </a:rPr>
              <a:t>G</a:t>
            </a:r>
            <a:r>
              <a:rPr lang="da-DK" sz="2000" b="1" spc="300" dirty="0">
                <a:ln>
                  <a:solidFill>
                    <a:sysClr val="windowText" lastClr="000000"/>
                  </a:solidFill>
                </a:ln>
                <a:solidFill>
                  <a:srgbClr val="39DAC4"/>
                </a:solidFill>
                <a:latin typeface="Kristen ITC" panose="03050502040202030202" pitchFamily="66" charset="77"/>
              </a:rPr>
              <a:t>o</a:t>
            </a:r>
            <a:r>
              <a:rPr lang="da-DK" sz="2000" b="1" spc="300" dirty="0">
                <a:ln>
                  <a:solidFill>
                    <a:sysClr val="windowText" lastClr="000000"/>
                  </a:solidFill>
                </a:ln>
                <a:solidFill>
                  <a:srgbClr val="31B0EE"/>
                </a:solidFill>
                <a:latin typeface="Kristen ITC" panose="03050502040202030202" pitchFamily="66" charset="77"/>
              </a:rPr>
              <a:t>d </a:t>
            </a:r>
            <a:r>
              <a:rPr lang="da-DK" sz="2000" b="1" spc="300" dirty="0">
                <a:ln>
                  <a:solidFill>
                    <a:sysClr val="windowText" lastClr="000000"/>
                  </a:solidFill>
                </a:ln>
                <a:solidFill>
                  <a:srgbClr val="FDE852"/>
                </a:solidFill>
                <a:latin typeface="Kristen ITC" panose="03050502040202030202" pitchFamily="66" charset="77"/>
              </a:rPr>
              <a:t>s</a:t>
            </a:r>
            <a:r>
              <a:rPr lang="da-DK" sz="2000" b="1" spc="300" dirty="0">
                <a:ln>
                  <a:solidFill>
                    <a:sysClr val="windowText" lastClr="000000"/>
                  </a:solidFill>
                </a:ln>
                <a:solidFill>
                  <a:srgbClr val="E7257E"/>
                </a:solidFill>
                <a:latin typeface="Kristen ITC" panose="03050502040202030202" pitchFamily="66" charset="77"/>
              </a:rPr>
              <a:t>o</a:t>
            </a:r>
            <a:r>
              <a:rPr lang="da-DK" sz="2000" b="1" spc="300" dirty="0">
                <a:ln>
                  <a:solidFill>
                    <a:sysClr val="windowText" lastClr="000000"/>
                  </a:solidFill>
                </a:ln>
                <a:solidFill>
                  <a:srgbClr val="39DAC4"/>
                </a:solidFill>
                <a:latin typeface="Kristen ITC" panose="03050502040202030202" pitchFamily="66" charset="77"/>
              </a:rPr>
              <a:t>m</a:t>
            </a:r>
            <a:r>
              <a:rPr lang="da-DK" sz="2000" b="1" spc="300" dirty="0">
                <a:ln>
                  <a:solidFill>
                    <a:sysClr val="windowText" lastClr="000000"/>
                  </a:solidFill>
                </a:ln>
                <a:solidFill>
                  <a:srgbClr val="31B0EE"/>
                </a:solidFill>
                <a:latin typeface="Kristen ITC" panose="03050502040202030202" pitchFamily="66" charset="77"/>
              </a:rPr>
              <a:t>m</a:t>
            </a:r>
            <a:r>
              <a:rPr lang="da-DK" sz="2000" b="1" spc="300" dirty="0">
                <a:ln>
                  <a:solidFill>
                    <a:sysClr val="windowText" lastClr="000000"/>
                  </a:solidFill>
                </a:ln>
                <a:solidFill>
                  <a:srgbClr val="FDE852"/>
                </a:solidFill>
                <a:latin typeface="Kristen ITC" panose="03050502040202030202" pitchFamily="66" charset="77"/>
              </a:rPr>
              <a:t>e</a:t>
            </a:r>
            <a:r>
              <a:rPr lang="da-DK" sz="2000" b="1" spc="300" dirty="0">
                <a:ln>
                  <a:solidFill>
                    <a:sysClr val="windowText" lastClr="000000"/>
                  </a:solidFill>
                </a:ln>
                <a:solidFill>
                  <a:srgbClr val="E7257E"/>
                </a:solidFill>
                <a:latin typeface="Kristen ITC" panose="03050502040202030202" pitchFamily="66" charset="77"/>
              </a:rPr>
              <a:t>r</a:t>
            </a:r>
          </a:p>
        </p:txBody>
      </p:sp>
      <p:pic>
        <p:nvPicPr>
          <p:cNvPr id="20" name="Billede 19">
            <a:extLst>
              <a:ext uri="{FF2B5EF4-FFF2-40B4-BE49-F238E27FC236}">
                <a16:creationId xmlns:a16="http://schemas.microsoft.com/office/drawing/2014/main" id="{31E110EE-6310-3841-B02C-3CBA2E7DDCC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21" r="39066" b="68450"/>
          <a:stretch/>
        </p:blipFill>
        <p:spPr>
          <a:xfrm>
            <a:off x="1728809" y="4532961"/>
            <a:ext cx="2415673" cy="223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3097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>
            <a:extLst>
              <a:ext uri="{FF2B5EF4-FFF2-40B4-BE49-F238E27FC236}">
                <a16:creationId xmlns:a16="http://schemas.microsoft.com/office/drawing/2014/main" id="{A1BE2D60-B567-6F4B-A77F-02E057641666}"/>
              </a:ext>
            </a:extLst>
          </p:cNvPr>
          <p:cNvSpPr/>
          <p:nvPr/>
        </p:nvSpPr>
        <p:spPr>
          <a:xfrm>
            <a:off x="441789" y="646990"/>
            <a:ext cx="8846049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a-DK" b="1" dirty="0">
                <a:latin typeface="Kristen ITC" panose="03050502040202030202" pitchFamily="66" charset="0"/>
              </a:rPr>
              <a:t>Vejledning </a:t>
            </a:r>
          </a:p>
          <a:p>
            <a:r>
              <a:rPr lang="da-DK" dirty="0">
                <a:latin typeface="Kristen ITC" panose="03050502040202030202" pitchFamily="66" charset="0"/>
              </a:rPr>
              <a:t>Sig farvel/på gensyn til dine elever med disse små feriehilsner. Materialet er redigér bart, så du selv kan tilpasse det til dine elever. </a:t>
            </a:r>
          </a:p>
          <a:p>
            <a:endParaRPr lang="da-DK" dirty="0">
              <a:latin typeface="Kristen ITC" panose="03050502040202030202" pitchFamily="66" charset="0"/>
            </a:endParaRPr>
          </a:p>
          <a:p>
            <a:r>
              <a:rPr lang="da-DK" dirty="0">
                <a:latin typeface="Kristen ITC" panose="03050502040202030202" pitchFamily="66" charset="0"/>
              </a:rPr>
              <a:t>Du skal være opmærksom på at skrifttypen kan ændrer sig – alt afhængig af, hvilken computer/Mac du åbner filen på. </a:t>
            </a:r>
          </a:p>
          <a:p>
            <a:endParaRPr lang="da-DK" dirty="0">
              <a:latin typeface="Kristen ITC" panose="03050502040202030202" pitchFamily="66" charset="0"/>
            </a:endParaRPr>
          </a:p>
          <a:p>
            <a:r>
              <a:rPr lang="da-DK" b="1" dirty="0">
                <a:latin typeface="Kristen ITC" panose="03050502040202030202" pitchFamily="66" charset="0"/>
              </a:rPr>
              <a:t>Print</a:t>
            </a:r>
          </a:p>
          <a:p>
            <a:r>
              <a:rPr lang="da-DK" dirty="0">
                <a:latin typeface="Kristen ITC" panose="03050502040202030202" pitchFamily="66" charset="0"/>
              </a:rPr>
              <a:t>Årsagen til at arket findes to gange, er når du skal printe dem ud, så kan du vælge inde i printindstillingerne at printe 2 pr. ark - hvis du ikke ønsker dem i fuld A4 størrelse. </a:t>
            </a:r>
          </a:p>
          <a:p>
            <a:endParaRPr lang="da-DK" dirty="0">
              <a:latin typeface="Kristen ITC" panose="03050502040202030202" pitchFamily="66" charset="0"/>
            </a:endParaRPr>
          </a:p>
          <a:p>
            <a:endParaRPr lang="da-DK" dirty="0">
              <a:latin typeface="Kristen ITC" panose="03050502040202030202" pitchFamily="66" charset="0"/>
            </a:endParaRPr>
          </a:p>
          <a:p>
            <a:pPr algn="r"/>
            <a:r>
              <a:rPr lang="da-DK" dirty="0">
                <a:latin typeface="Kristen ITC" panose="03050502040202030202" pitchFamily="66" charset="0"/>
              </a:rPr>
              <a:t>Rigtig god fornøjelse og god sommer </a:t>
            </a:r>
            <a:r>
              <a:rPr lang="da-DK" dirty="0">
                <a:latin typeface="Kristen ITC" panose="03050502040202030202" pitchFamily="66" charset="0"/>
                <a:sym typeface="Wingdings" pitchFamily="2" charset="2"/>
              </a:rPr>
              <a:t> </a:t>
            </a:r>
          </a:p>
          <a:p>
            <a:r>
              <a:rPr lang="da-DK" dirty="0">
                <a:latin typeface="Kristen ITC" panose="03050502040202030202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811762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3"/>
          <p:cNvSpPr/>
          <p:nvPr/>
        </p:nvSpPr>
        <p:spPr>
          <a:xfrm>
            <a:off x="840476" y="539766"/>
            <a:ext cx="8225048" cy="4369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a-DK" sz="1950" b="1" dirty="0">
                <a:latin typeface="Kristen ITC" panose="03050502040202030202" pitchFamily="66" charset="0"/>
              </a:rPr>
              <a:t>Om udgivelsen</a:t>
            </a:r>
          </a:p>
          <a:p>
            <a:pPr algn="ctr"/>
            <a:endParaRPr lang="da-DK" sz="1463" dirty="0">
              <a:latin typeface="Kristen ITC" panose="03050502040202030202" pitchFamily="66" charset="0"/>
            </a:endParaRPr>
          </a:p>
          <a:p>
            <a:pPr algn="ctr"/>
            <a:r>
              <a:rPr lang="da-DK" sz="11213" b="1" dirty="0">
                <a:latin typeface="Kristen ITC" panose="03050502040202030202" pitchFamily="66" charset="0"/>
              </a:rPr>
              <a:t>TAK</a:t>
            </a:r>
          </a:p>
          <a:p>
            <a:pPr algn="ctr"/>
            <a:r>
              <a:rPr lang="da-DK" sz="1463" dirty="0">
                <a:latin typeface="Kristen ITC" panose="03050502040202030202" pitchFamily="66" charset="0"/>
              </a:rPr>
              <a:t>Tak, fordi du hentede mit materiale. </a:t>
            </a:r>
          </a:p>
          <a:p>
            <a:pPr algn="ctr"/>
            <a:endParaRPr lang="da-DK" sz="1463" dirty="0">
              <a:latin typeface="Kristen ITC" panose="03050502040202030202" pitchFamily="66" charset="0"/>
            </a:endParaRPr>
          </a:p>
          <a:p>
            <a:pPr algn="ctr"/>
            <a:r>
              <a:rPr lang="da-DK" sz="1463" dirty="0">
                <a:latin typeface="Kristen ITC" panose="03050502040202030202" pitchFamily="66" charset="0"/>
              </a:rPr>
              <a:t>Materialet er udarbejdet af Mette Weber Johansen</a:t>
            </a:r>
          </a:p>
          <a:p>
            <a:pPr algn="ctr"/>
            <a:endParaRPr lang="da-DK" sz="1463" dirty="0">
              <a:latin typeface="Kristen ITC" panose="03050502040202030202" pitchFamily="66" charset="0"/>
            </a:endParaRPr>
          </a:p>
          <a:p>
            <a:pPr algn="ctr"/>
            <a:r>
              <a:rPr lang="da-DK" sz="1463" dirty="0">
                <a:latin typeface="Kristen ITC" panose="03050502040202030202" pitchFamily="66" charset="0"/>
              </a:rPr>
              <a:t>Har du spørgsmål eller kommentarer til mit materiale,</a:t>
            </a:r>
          </a:p>
          <a:p>
            <a:pPr algn="ctr"/>
            <a:r>
              <a:rPr lang="da-DK" sz="1463" dirty="0">
                <a:latin typeface="Kristen ITC" panose="03050502040202030202" pitchFamily="66" charset="0"/>
              </a:rPr>
              <a:t> er du meget velkommen til at skrive til mig på: </a:t>
            </a:r>
            <a:r>
              <a:rPr lang="da-DK" sz="1463" dirty="0">
                <a:latin typeface="Kristen ITC" panose="03050502040202030202" pitchFamily="66" charset="0"/>
                <a:hlinkClick r:id="rId2"/>
              </a:rPr>
              <a:t>humlevej2@hotmail.com</a:t>
            </a:r>
            <a:r>
              <a:rPr lang="da-DK" sz="1463" dirty="0">
                <a:latin typeface="Kristen ITC" panose="03050502040202030202" pitchFamily="66" charset="0"/>
              </a:rPr>
              <a:t> </a:t>
            </a:r>
            <a:endParaRPr lang="da-DK" sz="1463" dirty="0">
              <a:solidFill>
                <a:srgbClr val="FF0000"/>
              </a:solidFill>
              <a:latin typeface="Kristen ITC" panose="03050502040202030202" pitchFamily="66" charset="0"/>
            </a:endParaRPr>
          </a:p>
          <a:p>
            <a:pPr algn="ctr"/>
            <a:endParaRPr lang="da-DK" sz="1463" dirty="0">
              <a:latin typeface="Kristen ITC" panose="03050502040202030202" pitchFamily="66" charset="0"/>
            </a:endParaRPr>
          </a:p>
          <a:p>
            <a:pPr algn="ctr"/>
            <a:r>
              <a:rPr lang="da-DK" sz="1463" dirty="0">
                <a:latin typeface="Kristen ITC" panose="03050502040202030202" pitchFamily="66" charset="0"/>
              </a:rPr>
              <a:t>Billederne i mit materiale er hentet her: </a:t>
            </a:r>
          </a:p>
          <a:p>
            <a:pPr algn="ctr"/>
            <a:endParaRPr lang="da-DK" sz="1463" dirty="0">
              <a:solidFill>
                <a:srgbClr val="FF0000"/>
              </a:solidFill>
              <a:latin typeface="Kristen ITC" panose="03050502040202030202" pitchFamily="66" charset="0"/>
            </a:endParaRPr>
          </a:p>
        </p:txBody>
      </p:sp>
      <p:pic>
        <p:nvPicPr>
          <p:cNvPr id="3" name="Billede 2">
            <a:extLst>
              <a:ext uri="{FF2B5EF4-FFF2-40B4-BE49-F238E27FC236}">
                <a16:creationId xmlns:a16="http://schemas.microsoft.com/office/drawing/2014/main" id="{E9CF942A-09DA-40BB-A041-34D5848DE21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0936" y="4862111"/>
            <a:ext cx="764128" cy="688238"/>
          </a:xfrm>
          <a:prstGeom prst="rect">
            <a:avLst/>
          </a:prstGeom>
        </p:spPr>
      </p:pic>
      <p:pic>
        <p:nvPicPr>
          <p:cNvPr id="5" name="Billede 4">
            <a:extLst>
              <a:ext uri="{FF2B5EF4-FFF2-40B4-BE49-F238E27FC236}">
                <a16:creationId xmlns:a16="http://schemas.microsoft.com/office/drawing/2014/main" id="{D4DA3632-68F5-1546-BDD8-F5983E4EFA5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234" t="79291" r="43970" b="10673"/>
          <a:stretch/>
        </p:blipFill>
        <p:spPr>
          <a:xfrm>
            <a:off x="5280036" y="4503336"/>
            <a:ext cx="1332864" cy="1352803"/>
          </a:xfrm>
          <a:prstGeom prst="rect">
            <a:avLst/>
          </a:prstGeom>
        </p:spPr>
      </p:pic>
      <p:pic>
        <p:nvPicPr>
          <p:cNvPr id="7" name="Billede 6">
            <a:extLst>
              <a:ext uri="{FF2B5EF4-FFF2-40B4-BE49-F238E27FC236}">
                <a16:creationId xmlns:a16="http://schemas.microsoft.com/office/drawing/2014/main" id="{F3092B04-3758-DB46-8A89-957E5410D6A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6755" y="4885543"/>
            <a:ext cx="688239" cy="688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450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-t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-t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-t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135</TotalTime>
  <Words>234</Words>
  <Application>Microsoft Macintosh PowerPoint</Application>
  <PresentationFormat>A4-papir (210 x 297 mm)</PresentationFormat>
  <Paragraphs>46</Paragraphs>
  <Slides>4</Slides>
  <Notes>0</Notes>
  <HiddenSlides>0</HiddenSlides>
  <MMClips>0</MMClips>
  <ScaleCrop>false</ScaleCrop>
  <HeadingPairs>
    <vt:vector size="6" baseType="variant">
      <vt:variant>
        <vt:lpstr>Benyttede skrifttyper</vt:lpstr>
      </vt:variant>
      <vt:variant>
        <vt:i4>4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Kristen ITC</vt:lpstr>
      <vt:lpstr>Office-tema</vt:lpstr>
      <vt:lpstr>PowerPoint-præsentation</vt:lpstr>
      <vt:lpstr>PowerPoint-præsentation</vt:lpstr>
      <vt:lpstr>PowerPoint-præsentation</vt:lpstr>
      <vt:lpstr>PowerPoint-præsentation</vt:lpstr>
    </vt:vector>
  </TitlesOfParts>
  <Company>Skanderborg Kommune UNV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PowerPoint-præsentation</dc:title>
  <dc:creator>Mette Weber Madsen Johansen</dc:creator>
  <cp:lastModifiedBy>Sanne Pogager Jensen Soendersoeskolen</cp:lastModifiedBy>
  <cp:revision>12</cp:revision>
  <cp:lastPrinted>2019-06-12T11:16:37Z</cp:lastPrinted>
  <dcterms:created xsi:type="dcterms:W3CDTF">2018-06-11T18:19:02Z</dcterms:created>
  <dcterms:modified xsi:type="dcterms:W3CDTF">2019-06-12T14:55:26Z</dcterms:modified>
</cp:coreProperties>
</file>