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57" name="Brødtekst, niveau et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67" name="Brødtekst, niveau et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Billed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Billed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–Jon Hansen</a:t>
            </a:r>
          </a:p>
        </p:txBody>
      </p:sp>
      <p:sp>
        <p:nvSpPr>
          <p:cNvPr id="94" name="“Skriv et citat her”."/>
          <p:cNvSpPr txBox="1"/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“Skriv et citat her”.</a:t>
            </a:r>
          </a:p>
        </p:txBody>
      </p:sp>
      <p:sp>
        <p:nvSpPr>
          <p:cNvPr id="95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nter gror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Planter gror</a:t>
            </a:r>
          </a:p>
        </p:txBody>
      </p:sp>
      <p:sp>
        <p:nvSpPr>
          <p:cNvPr id="120" name="Vejledning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 Vejledning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</a:t>
            </a:r>
          </a:p>
        </p:txBody>
      </p:sp>
      <p:sp>
        <p:nvSpPr>
          <p:cNvPr id="123" name="Dette skal ses som en evaluering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Dette skal ses som en evaluering.</a:t>
            </a:r>
          </a:p>
          <a:p>
            <a:pPr/>
            <a:r>
              <a:t>Lad eleverne lave den på egen iPad eller fælles på smartboard. </a:t>
            </a:r>
          </a:p>
          <a:p>
            <a:pPr/>
            <a:r>
              <a:t>Der er både svarmuligheder samt animationer hvor der skal trykkes det rigtige sted</a:t>
            </a:r>
          </a:p>
          <a:p>
            <a:pPr/>
            <a:r>
              <a:t>Eleverne skal huske at lukke diasshowet for at kunne svare på opgaver hvor der skal skrives, rykkes ord eller tilføjes billeder.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